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5"/>
  </p:notesMasterIdLst>
  <p:sldIdLst>
    <p:sldId id="458" r:id="rId2"/>
    <p:sldId id="577" r:id="rId3"/>
    <p:sldId id="528" r:id="rId4"/>
    <p:sldId id="580" r:id="rId5"/>
    <p:sldId id="536" r:id="rId6"/>
    <p:sldId id="530" r:id="rId7"/>
    <p:sldId id="537" r:id="rId8"/>
    <p:sldId id="538" r:id="rId9"/>
    <p:sldId id="531" r:id="rId10"/>
    <p:sldId id="539" r:id="rId11"/>
    <p:sldId id="540" r:id="rId12"/>
    <p:sldId id="541" r:id="rId13"/>
    <p:sldId id="542" r:id="rId14"/>
    <p:sldId id="532" r:id="rId15"/>
    <p:sldId id="543" r:id="rId16"/>
    <p:sldId id="544" r:id="rId17"/>
    <p:sldId id="545" r:id="rId18"/>
    <p:sldId id="533" r:id="rId19"/>
    <p:sldId id="548" r:id="rId20"/>
    <p:sldId id="547" r:id="rId21"/>
    <p:sldId id="534" r:id="rId22"/>
    <p:sldId id="546" r:id="rId23"/>
    <p:sldId id="550" r:id="rId24"/>
    <p:sldId id="549" r:id="rId25"/>
    <p:sldId id="551" r:id="rId26"/>
    <p:sldId id="552" r:id="rId27"/>
    <p:sldId id="560" r:id="rId28"/>
    <p:sldId id="553" r:id="rId29"/>
    <p:sldId id="562" r:id="rId30"/>
    <p:sldId id="563" r:id="rId31"/>
    <p:sldId id="564" r:id="rId32"/>
    <p:sldId id="561" r:id="rId33"/>
    <p:sldId id="554" r:id="rId34"/>
    <p:sldId id="555" r:id="rId35"/>
    <p:sldId id="529" r:id="rId36"/>
    <p:sldId id="565" r:id="rId37"/>
    <p:sldId id="566" r:id="rId38"/>
    <p:sldId id="526" r:id="rId39"/>
    <p:sldId id="556" r:id="rId40"/>
    <p:sldId id="578" r:id="rId41"/>
    <p:sldId id="579" r:id="rId42"/>
    <p:sldId id="558" r:id="rId43"/>
    <p:sldId id="567" r:id="rId44"/>
    <p:sldId id="557" r:id="rId45"/>
    <p:sldId id="559" r:id="rId46"/>
    <p:sldId id="569" r:id="rId47"/>
    <p:sldId id="570" r:id="rId48"/>
    <p:sldId id="568" r:id="rId49"/>
    <p:sldId id="571" r:id="rId50"/>
    <p:sldId id="572" r:id="rId51"/>
    <p:sldId id="573" r:id="rId52"/>
    <p:sldId id="575" r:id="rId53"/>
    <p:sldId id="525"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D59FE"/>
    <a:srgbClr val="6E8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79"/>
    <p:restoredTop sz="77763"/>
  </p:normalViewPr>
  <p:slideViewPr>
    <p:cSldViewPr snapToGrid="0" snapToObjects="1">
      <p:cViewPr varScale="1">
        <p:scale>
          <a:sx n="99" d="100"/>
          <a:sy n="99" d="100"/>
        </p:scale>
        <p:origin x="1952"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notesMaster" Target="notesMasters/notes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C8EBFC-05B6-9C46-BD16-F9F33479004A}" type="datetimeFigureOut">
              <a:rPr lang="en-US" smtClean="0"/>
              <a:t>5/16/17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4589FC-1846-0249-85C6-65894CFD5F09}" type="slidenum">
              <a:rPr lang="en-US" smtClean="0"/>
              <a:t>‹#›</a:t>
            </a:fld>
            <a:endParaRPr lang="en-US"/>
          </a:p>
        </p:txBody>
      </p:sp>
    </p:spTree>
    <p:extLst>
      <p:ext uri="{BB962C8B-B14F-4D97-AF65-F5344CB8AC3E}">
        <p14:creationId xmlns:p14="http://schemas.microsoft.com/office/powerpoint/2010/main" val="1425111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a simple title slide; you can customize if</a:t>
            </a:r>
            <a:r>
              <a:rPr lang="en-US" baseline="0" dirty="0" smtClean="0"/>
              <a:t> you’d like.</a:t>
            </a:r>
            <a:endParaRPr lang="en-US" dirty="0"/>
          </a:p>
        </p:txBody>
      </p:sp>
      <p:sp>
        <p:nvSpPr>
          <p:cNvPr id="4" name="Slide Number Placeholder 3"/>
          <p:cNvSpPr>
            <a:spLocks noGrp="1"/>
          </p:cNvSpPr>
          <p:nvPr>
            <p:ph type="sldNum" sz="quarter" idx="10"/>
          </p:nvPr>
        </p:nvSpPr>
        <p:spPr/>
        <p:txBody>
          <a:bodyPr/>
          <a:lstStyle/>
          <a:p>
            <a:fld id="{894589FC-1846-0249-85C6-65894CFD5F09}" type="slidenum">
              <a:rPr lang="en-US" smtClean="0"/>
              <a:t>1</a:t>
            </a:fld>
            <a:endParaRPr lang="en-US"/>
          </a:p>
        </p:txBody>
      </p:sp>
    </p:spTree>
    <p:extLst>
      <p:ext uri="{BB962C8B-B14F-4D97-AF65-F5344CB8AC3E}">
        <p14:creationId xmlns:p14="http://schemas.microsoft.com/office/powerpoint/2010/main" val="1997734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Feel free to swap out the Progress logo with your own logo.</a:t>
            </a:r>
            <a:endParaRPr lang="en-US"/>
          </a:p>
        </p:txBody>
      </p:sp>
      <p:sp>
        <p:nvSpPr>
          <p:cNvPr id="4" name="Slide Number Placeholder 3"/>
          <p:cNvSpPr>
            <a:spLocks noGrp="1"/>
          </p:cNvSpPr>
          <p:nvPr>
            <p:ph type="sldNum" sz="quarter" idx="10"/>
          </p:nvPr>
        </p:nvSpPr>
        <p:spPr/>
        <p:txBody>
          <a:bodyPr/>
          <a:lstStyle/>
          <a:p>
            <a:fld id="{894589FC-1846-0249-85C6-65894CFD5F09}" type="slidenum">
              <a:rPr lang="en-US" smtClean="0"/>
              <a:t>53</a:t>
            </a:fld>
            <a:endParaRPr lang="en-US"/>
          </a:p>
        </p:txBody>
      </p:sp>
    </p:spTree>
    <p:extLst>
      <p:ext uri="{BB962C8B-B14F-4D97-AF65-F5344CB8AC3E}">
        <p14:creationId xmlns:p14="http://schemas.microsoft.com/office/powerpoint/2010/main" val="169776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94589FC-1846-0249-85C6-65894CFD5F09}" type="slidenum">
              <a:rPr lang="en-US" smtClean="0"/>
              <a:t>3</a:t>
            </a:fld>
            <a:endParaRPr lang="en-US"/>
          </a:p>
        </p:txBody>
      </p:sp>
    </p:spTree>
    <p:extLst>
      <p:ext uri="{BB962C8B-B14F-4D97-AF65-F5344CB8AC3E}">
        <p14:creationId xmlns:p14="http://schemas.microsoft.com/office/powerpoint/2010/main" val="1089951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34</a:t>
            </a:r>
            <a:endParaRPr lang="en-US" dirty="0"/>
          </a:p>
        </p:txBody>
      </p:sp>
      <p:sp>
        <p:nvSpPr>
          <p:cNvPr id="4" name="Slide Number Placeholder 3"/>
          <p:cNvSpPr>
            <a:spLocks noGrp="1"/>
          </p:cNvSpPr>
          <p:nvPr>
            <p:ph type="sldNum" sz="quarter" idx="10"/>
          </p:nvPr>
        </p:nvSpPr>
        <p:spPr/>
        <p:txBody>
          <a:bodyPr/>
          <a:lstStyle/>
          <a:p>
            <a:fld id="{894589FC-1846-0249-85C6-65894CFD5F09}" type="slidenum">
              <a:rPr lang="en-US" smtClean="0"/>
              <a:t>14</a:t>
            </a:fld>
            <a:endParaRPr lang="en-US"/>
          </a:p>
        </p:txBody>
      </p:sp>
    </p:spTree>
    <p:extLst>
      <p:ext uri="{BB962C8B-B14F-4D97-AF65-F5344CB8AC3E}">
        <p14:creationId xmlns:p14="http://schemas.microsoft.com/office/powerpoint/2010/main" val="370675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94589FC-1846-0249-85C6-65894CFD5F09}" type="slidenum">
              <a:rPr lang="en-US" smtClean="0"/>
              <a:t>15</a:t>
            </a:fld>
            <a:endParaRPr lang="en-US"/>
          </a:p>
        </p:txBody>
      </p:sp>
    </p:spTree>
    <p:extLst>
      <p:ext uri="{BB962C8B-B14F-4D97-AF65-F5344CB8AC3E}">
        <p14:creationId xmlns:p14="http://schemas.microsoft.com/office/powerpoint/2010/main" val="19373439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2009</a:t>
            </a:r>
            <a:endParaRPr lang="en-US" dirty="0"/>
          </a:p>
        </p:txBody>
      </p:sp>
      <p:sp>
        <p:nvSpPr>
          <p:cNvPr id="4" name="Slide Number Placeholder 3"/>
          <p:cNvSpPr>
            <a:spLocks noGrp="1"/>
          </p:cNvSpPr>
          <p:nvPr>
            <p:ph type="sldNum" sz="quarter" idx="10"/>
          </p:nvPr>
        </p:nvSpPr>
        <p:spPr/>
        <p:txBody>
          <a:bodyPr/>
          <a:lstStyle/>
          <a:p>
            <a:fld id="{894589FC-1846-0249-85C6-65894CFD5F09}" type="slidenum">
              <a:rPr lang="en-US" smtClean="0"/>
              <a:t>18</a:t>
            </a:fld>
            <a:endParaRPr lang="en-US"/>
          </a:p>
        </p:txBody>
      </p:sp>
    </p:spTree>
    <p:extLst>
      <p:ext uri="{BB962C8B-B14F-4D97-AF65-F5344CB8AC3E}">
        <p14:creationId xmlns:p14="http://schemas.microsoft.com/office/powerpoint/2010/main" val="11950324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2011</a:t>
            </a:r>
            <a:endParaRPr lang="en-US" dirty="0"/>
          </a:p>
        </p:txBody>
      </p:sp>
      <p:sp>
        <p:nvSpPr>
          <p:cNvPr id="4" name="Slide Number Placeholder 3"/>
          <p:cNvSpPr>
            <a:spLocks noGrp="1"/>
          </p:cNvSpPr>
          <p:nvPr>
            <p:ph type="sldNum" sz="quarter" idx="10"/>
          </p:nvPr>
        </p:nvSpPr>
        <p:spPr/>
        <p:txBody>
          <a:bodyPr/>
          <a:lstStyle/>
          <a:p>
            <a:fld id="{894589FC-1846-0249-85C6-65894CFD5F09}" type="slidenum">
              <a:rPr lang="en-US" smtClean="0"/>
              <a:t>21</a:t>
            </a:fld>
            <a:endParaRPr lang="en-US"/>
          </a:p>
        </p:txBody>
      </p:sp>
    </p:spTree>
    <p:extLst>
      <p:ext uri="{BB962C8B-B14F-4D97-AF65-F5344CB8AC3E}">
        <p14:creationId xmlns:p14="http://schemas.microsoft.com/office/powerpoint/2010/main" val="2009396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October 2012</a:t>
            </a:r>
            <a:endParaRPr lang="en-US" dirty="0"/>
          </a:p>
        </p:txBody>
      </p:sp>
      <p:sp>
        <p:nvSpPr>
          <p:cNvPr id="4" name="Slide Number Placeholder 3"/>
          <p:cNvSpPr>
            <a:spLocks noGrp="1"/>
          </p:cNvSpPr>
          <p:nvPr>
            <p:ph type="sldNum" sz="quarter" idx="10"/>
          </p:nvPr>
        </p:nvSpPr>
        <p:spPr/>
        <p:txBody>
          <a:bodyPr/>
          <a:lstStyle/>
          <a:p>
            <a:fld id="{894589FC-1846-0249-85C6-65894CFD5F09}" type="slidenum">
              <a:rPr lang="en-US" smtClean="0"/>
              <a:t>25</a:t>
            </a:fld>
            <a:endParaRPr lang="en-US"/>
          </a:p>
        </p:txBody>
      </p:sp>
    </p:spTree>
    <p:extLst>
      <p:ext uri="{BB962C8B-B14F-4D97-AF65-F5344CB8AC3E}">
        <p14:creationId xmlns:p14="http://schemas.microsoft.com/office/powerpoint/2010/main" val="19549333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94589FC-1846-0249-85C6-65894CFD5F09}" type="slidenum">
              <a:rPr lang="en-US" smtClean="0"/>
              <a:t>26</a:t>
            </a:fld>
            <a:endParaRPr lang="en-US"/>
          </a:p>
        </p:txBody>
      </p:sp>
    </p:spTree>
    <p:extLst>
      <p:ext uri="{BB962C8B-B14F-4D97-AF65-F5344CB8AC3E}">
        <p14:creationId xmlns:p14="http://schemas.microsoft.com/office/powerpoint/2010/main" val="1909968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94589FC-1846-0249-85C6-65894CFD5F09}" type="slidenum">
              <a:rPr lang="en-US" smtClean="0"/>
              <a:t>29</a:t>
            </a:fld>
            <a:endParaRPr lang="en-US"/>
          </a:p>
        </p:txBody>
      </p:sp>
    </p:spTree>
    <p:extLst>
      <p:ext uri="{BB962C8B-B14F-4D97-AF65-F5344CB8AC3E}">
        <p14:creationId xmlns:p14="http://schemas.microsoft.com/office/powerpoint/2010/main" val="1608843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8152" y="3648076"/>
            <a:ext cx="10839448" cy="686946"/>
          </a:xfrm>
        </p:spPr>
        <p:txBody>
          <a:bodyPr anchor="ctr"/>
          <a:lstStyle>
            <a:lvl1pPr algn="l">
              <a:defRPr sz="6000" b="1" i="0" baseline="0">
                <a:latin typeface="Avenir Heavy" charset="0"/>
                <a:ea typeface="Avenir Heavy" charset="0"/>
                <a:cs typeface="Avenir Heavy" charset="0"/>
              </a:defRPr>
            </a:lvl1pPr>
          </a:lstStyle>
          <a:p>
            <a:r>
              <a:rPr lang="en-US" dirty="0" smtClean="0"/>
              <a:t>Edit Master title</a:t>
            </a:r>
            <a:endParaRPr lang="en-US" dirty="0"/>
          </a:p>
        </p:txBody>
      </p:sp>
      <p:sp>
        <p:nvSpPr>
          <p:cNvPr id="3" name="Subtitle 2"/>
          <p:cNvSpPr>
            <a:spLocks noGrp="1"/>
          </p:cNvSpPr>
          <p:nvPr>
            <p:ph type="subTitle" idx="1"/>
          </p:nvPr>
        </p:nvSpPr>
        <p:spPr>
          <a:xfrm>
            <a:off x="438152" y="4396343"/>
            <a:ext cx="10839448" cy="446528"/>
          </a:xfrm>
        </p:spPr>
        <p:txBody>
          <a:bodyPr>
            <a:normAutofit/>
          </a:bodyPr>
          <a:lstStyle>
            <a:lvl1pPr marL="0" indent="0" algn="l">
              <a:buNone/>
              <a:defRPr sz="2800" b="0" i="0" baseline="0">
                <a:solidFill>
                  <a:schemeClr val="tx1"/>
                </a:solidFill>
                <a:latin typeface="Avenir Roman" charset="0"/>
                <a:ea typeface="Avenir Roman" charset="0"/>
                <a:cs typeface="Avenir Roman"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5" name="Text Placeholder 4"/>
          <p:cNvSpPr>
            <a:spLocks noGrp="1"/>
          </p:cNvSpPr>
          <p:nvPr>
            <p:ph type="body" sz="quarter" idx="13" hasCustomPrompt="1"/>
          </p:nvPr>
        </p:nvSpPr>
        <p:spPr>
          <a:xfrm>
            <a:off x="438152" y="4904192"/>
            <a:ext cx="2757488" cy="390525"/>
          </a:xfrm>
        </p:spPr>
        <p:txBody>
          <a:bodyPr>
            <a:noAutofit/>
          </a:bodyPr>
          <a:lstStyle>
            <a:lvl1pPr marL="0" indent="0">
              <a:buNone/>
              <a:defRPr sz="1600" b="0" i="0">
                <a:solidFill>
                  <a:srgbClr val="3C59FD"/>
                </a:solidFill>
                <a:latin typeface="Avenir Light" charset="0"/>
                <a:ea typeface="Avenir Light" charset="0"/>
                <a:cs typeface="Avenir Light" charset="0"/>
              </a:defRPr>
            </a:lvl1pPr>
          </a:lstStyle>
          <a:p>
            <a:pPr lvl="0"/>
            <a:r>
              <a:rPr lang="en-US" dirty="0" smtClean="0"/>
              <a:t>Date</a:t>
            </a:r>
            <a:endParaRPr lang="en-US" dirty="0"/>
          </a:p>
        </p:txBody>
      </p:sp>
    </p:spTree>
    <p:extLst>
      <p:ext uri="{BB962C8B-B14F-4D97-AF65-F5344CB8AC3E}">
        <p14:creationId xmlns:p14="http://schemas.microsoft.com/office/powerpoint/2010/main" val="12996906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152" y="405517"/>
            <a:ext cx="11210923" cy="920363"/>
          </a:xfrm>
        </p:spPr>
        <p:txBody>
          <a:bodyPr/>
          <a:lstStyle>
            <a:lvl1pPr>
              <a:defRPr b="1" i="0">
                <a:latin typeface="Avenir Heavy" charset="0"/>
                <a:ea typeface="Avenir Heavy" charset="0"/>
                <a:cs typeface="Avenir Heavy" charset="0"/>
              </a:defRPr>
            </a:lvl1pPr>
          </a:lstStyle>
          <a:p>
            <a:r>
              <a:rPr lang="en-US" dirty="0" smtClean="0"/>
              <a:t>CLICK TO EDIT MASTER TITLE STYLE</a:t>
            </a:r>
            <a:endParaRPr lang="en-US" dirty="0"/>
          </a:p>
        </p:txBody>
      </p:sp>
      <p:sp>
        <p:nvSpPr>
          <p:cNvPr id="3" name="Content Placeholder 2"/>
          <p:cNvSpPr>
            <a:spLocks noGrp="1"/>
          </p:cNvSpPr>
          <p:nvPr>
            <p:ph idx="1"/>
          </p:nvPr>
        </p:nvSpPr>
        <p:spPr>
          <a:xfrm>
            <a:off x="585947" y="1508760"/>
            <a:ext cx="11033237" cy="48289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5218999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55002" y="2898191"/>
            <a:ext cx="8444754" cy="686946"/>
          </a:xfrm>
        </p:spPr>
        <p:txBody>
          <a:bodyPr anchor="ctr"/>
          <a:lstStyle>
            <a:lvl1pPr algn="l">
              <a:defRPr sz="6000" b="1" i="0" baseline="0">
                <a:latin typeface="Avenir Heavy" charset="0"/>
                <a:ea typeface="Avenir Heavy" charset="0"/>
                <a:cs typeface="Avenir Heavy" charset="0"/>
              </a:defRPr>
            </a:lvl1pPr>
          </a:lstStyle>
          <a:p>
            <a:r>
              <a:rPr lang="en-US" dirty="0" smtClean="0"/>
              <a:t>Edit Master title</a:t>
            </a:r>
            <a:endParaRPr lang="en-US" dirty="0"/>
          </a:p>
        </p:txBody>
      </p:sp>
      <p:sp>
        <p:nvSpPr>
          <p:cNvPr id="3" name="Subtitle 2"/>
          <p:cNvSpPr>
            <a:spLocks noGrp="1"/>
          </p:cNvSpPr>
          <p:nvPr>
            <p:ph type="subTitle" idx="1"/>
          </p:nvPr>
        </p:nvSpPr>
        <p:spPr>
          <a:xfrm>
            <a:off x="355002" y="4331797"/>
            <a:ext cx="8444754" cy="446528"/>
          </a:xfrm>
        </p:spPr>
        <p:txBody>
          <a:bodyPr>
            <a:normAutofit/>
          </a:bodyPr>
          <a:lstStyle>
            <a:lvl1pPr marL="0" indent="0" algn="l">
              <a:buNone/>
              <a:defRPr sz="2800" b="0" i="0" baseline="0">
                <a:solidFill>
                  <a:schemeClr val="tx1">
                    <a:lumMod val="50000"/>
                    <a:lumOff val="50000"/>
                  </a:schemeClr>
                </a:solidFill>
                <a:latin typeface="Avenir Roman" charset="0"/>
                <a:ea typeface="Avenir Roman" charset="0"/>
                <a:cs typeface="Avenir Roman"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pic>
        <p:nvPicPr>
          <p:cNvPr id="8" name="Picture 7"/>
          <p:cNvPicPr>
            <a:picLocks noChangeAspect="1"/>
          </p:cNvPicPr>
          <p:nvPr userDrawn="1"/>
        </p:nvPicPr>
        <p:blipFill rotWithShape="1">
          <a:blip r:embed="rId2" cstate="screen">
            <a:extLst>
              <a:ext uri="{28A0092B-C50C-407E-A947-70E740481C1C}">
                <a14:useLocalDpi xmlns:a14="http://schemas.microsoft.com/office/drawing/2010/main"/>
              </a:ext>
            </a:extLst>
          </a:blip>
          <a:srcRect t="-1" b="-19996"/>
          <a:stretch/>
        </p:blipFill>
        <p:spPr>
          <a:xfrm>
            <a:off x="494851" y="3754194"/>
            <a:ext cx="1613648" cy="45719"/>
          </a:xfrm>
          <a:prstGeom prst="rect">
            <a:avLst/>
          </a:prstGeom>
        </p:spPr>
      </p:pic>
    </p:spTree>
    <p:extLst>
      <p:ext uri="{BB962C8B-B14F-4D97-AF65-F5344CB8AC3E}">
        <p14:creationId xmlns:p14="http://schemas.microsoft.com/office/powerpoint/2010/main" val="117000929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p:bg>
      <p:bgPr>
        <a:pattFill prst="pct90">
          <a:fgClr>
            <a:srgbClr val="6E83FF"/>
          </a:fgClr>
          <a:bgClr>
            <a:schemeClr val="bg1"/>
          </a:bgClr>
        </a:pattFill>
        <a:effectLst/>
      </p:bgPr>
    </p:bg>
    <p:spTree>
      <p:nvGrpSpPr>
        <p:cNvPr id="1" name=""/>
        <p:cNvGrpSpPr/>
        <p:nvPr/>
      </p:nvGrpSpPr>
      <p:grpSpPr>
        <a:xfrm>
          <a:off x="0" y="0"/>
          <a:ext cx="0" cy="0"/>
          <a:chOff x="0" y="0"/>
          <a:chExt cx="0" cy="0"/>
        </a:xfrm>
      </p:grpSpPr>
      <p:sp>
        <p:nvSpPr>
          <p:cNvPr id="4" name="TextBox 3"/>
          <p:cNvSpPr txBox="1"/>
          <p:nvPr userDrawn="1"/>
        </p:nvSpPr>
        <p:spPr>
          <a:xfrm>
            <a:off x="289948" y="2771814"/>
            <a:ext cx="5272598" cy="1323439"/>
          </a:xfrm>
          <a:prstGeom prst="rect">
            <a:avLst/>
          </a:prstGeom>
          <a:noFill/>
        </p:spPr>
        <p:txBody>
          <a:bodyPr wrap="none" rtlCol="0">
            <a:spAutoFit/>
          </a:bodyPr>
          <a:lstStyle/>
          <a:p>
            <a:pPr algn="ctr"/>
            <a:r>
              <a:rPr lang="en-US" sz="8000" b="1" smtClean="0">
                <a:solidFill>
                  <a:schemeClr val="bg1"/>
                </a:solidFill>
                <a:latin typeface="Avenir Roman" charset="0"/>
                <a:ea typeface="Avenir Roman" charset="0"/>
                <a:cs typeface="Avenir Roman" charset="0"/>
              </a:rPr>
              <a:t>{Hands</a:t>
            </a:r>
            <a:r>
              <a:rPr lang="en-US" sz="8000" b="1" baseline="0" smtClean="0">
                <a:solidFill>
                  <a:schemeClr val="bg1"/>
                </a:solidFill>
                <a:latin typeface="Avenir Roman" charset="0"/>
                <a:ea typeface="Avenir Roman" charset="0"/>
                <a:cs typeface="Avenir Roman" charset="0"/>
              </a:rPr>
              <a:t> on</a:t>
            </a:r>
            <a:r>
              <a:rPr lang="en-US" sz="8000" b="1" smtClean="0">
                <a:solidFill>
                  <a:schemeClr val="bg1"/>
                </a:solidFill>
                <a:latin typeface="Avenir Roman" charset="0"/>
                <a:ea typeface="Avenir Roman" charset="0"/>
                <a:cs typeface="Avenir Roman" charset="0"/>
              </a:rPr>
              <a:t>}</a:t>
            </a:r>
            <a:endParaRPr lang="en-US" sz="8000" b="1" dirty="0" smtClean="0">
              <a:solidFill>
                <a:schemeClr val="bg1"/>
              </a:solidFill>
              <a:latin typeface="Avenir Roman" charset="0"/>
              <a:ea typeface="Avenir Roman" charset="0"/>
              <a:cs typeface="Avenir Roman" charset="0"/>
            </a:endParaRPr>
          </a:p>
        </p:txBody>
      </p:sp>
    </p:spTree>
    <p:extLst>
      <p:ext uri="{BB962C8B-B14F-4D97-AF65-F5344CB8AC3E}">
        <p14:creationId xmlns:p14="http://schemas.microsoft.com/office/powerpoint/2010/main" val="174825518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lank w/ title">
    <p:spTree>
      <p:nvGrpSpPr>
        <p:cNvPr id="1" name=""/>
        <p:cNvGrpSpPr/>
        <p:nvPr/>
      </p:nvGrpSpPr>
      <p:grpSpPr>
        <a:xfrm>
          <a:off x="0" y="0"/>
          <a:ext cx="0" cy="0"/>
          <a:chOff x="0" y="0"/>
          <a:chExt cx="0" cy="0"/>
        </a:xfrm>
      </p:grpSpPr>
      <p:sp>
        <p:nvSpPr>
          <p:cNvPr id="26" name="Title 1"/>
          <p:cNvSpPr>
            <a:spLocks noGrp="1"/>
          </p:cNvSpPr>
          <p:nvPr>
            <p:ph type="title" hasCustomPrompt="1"/>
          </p:nvPr>
        </p:nvSpPr>
        <p:spPr>
          <a:xfrm>
            <a:off x="438152" y="422698"/>
            <a:ext cx="11338560" cy="548640"/>
          </a:xfrm>
          <a:noFill/>
        </p:spPr>
        <p:txBody>
          <a:bodyPr>
            <a:normAutofit/>
          </a:bodyPr>
          <a:lstStyle>
            <a:lvl1pPr>
              <a:defRPr sz="3200" b="1" i="0" baseline="0">
                <a:solidFill>
                  <a:schemeClr val="tx1"/>
                </a:solidFill>
                <a:latin typeface="Avenir Heavy" charset="0"/>
                <a:ea typeface="Avenir Heavy" charset="0"/>
                <a:cs typeface="Avenir Heavy" charset="0"/>
              </a:defRPr>
            </a:lvl1pPr>
          </a:lstStyle>
          <a:p>
            <a:r>
              <a:rPr lang="en-US" dirty="0" smtClean="0"/>
              <a:t>Click to edit Master title style       </a:t>
            </a:r>
            <a:endParaRPr lang="en-US" dirty="0"/>
          </a:p>
        </p:txBody>
      </p:sp>
      <p:sp>
        <p:nvSpPr>
          <p:cNvPr id="4" name="Content Placeholder 3"/>
          <p:cNvSpPr>
            <a:spLocks noGrp="1"/>
          </p:cNvSpPr>
          <p:nvPr>
            <p:ph sz="quarter" idx="13" hasCustomPrompt="1"/>
          </p:nvPr>
        </p:nvSpPr>
        <p:spPr>
          <a:xfrm>
            <a:off x="438150" y="1314450"/>
            <a:ext cx="5493523" cy="4629150"/>
          </a:xfrm>
        </p:spPr>
        <p:txBody>
          <a:bodyPr/>
          <a:lstStyle>
            <a:lvl2pPr marL="182880" indent="182880">
              <a:defRPr/>
            </a:lvl2pPr>
            <a:lvl3pPr marL="365760" indent="182880">
              <a:defRPr/>
            </a:lvl3pPr>
            <a:lvl4pPr marL="548640" indent="182880">
              <a:defRPr/>
            </a:lvl4pPr>
            <a:lvl5pPr marL="731520" indent="182880">
              <a:defRPr/>
            </a:lvl5pPr>
          </a:lstStyle>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Content Placeholder 3"/>
          <p:cNvSpPr>
            <a:spLocks noGrp="1"/>
          </p:cNvSpPr>
          <p:nvPr>
            <p:ph sz="quarter" idx="14" hasCustomPrompt="1"/>
          </p:nvPr>
        </p:nvSpPr>
        <p:spPr>
          <a:xfrm>
            <a:off x="6107432" y="1314450"/>
            <a:ext cx="5493523" cy="4629150"/>
          </a:xfrm>
        </p:spPr>
        <p:txBody>
          <a:bodyPr/>
          <a:lstStyle>
            <a:lvl2pPr marL="182880" indent="182880">
              <a:defRPr/>
            </a:lvl2pPr>
            <a:lvl3pPr marL="365760" indent="182880">
              <a:defRPr/>
            </a:lvl3pPr>
            <a:lvl4pPr marL="548640" indent="182880">
              <a:defRPr/>
            </a:lvl4pPr>
            <a:lvl5pPr marL="731520" indent="182880">
              <a:defRPr/>
            </a:lvl5pPr>
          </a:lstStyle>
          <a:p>
            <a:pPr lvl="1"/>
            <a:r>
              <a:rPr lang="en-US" dirty="0" smtClean="0"/>
              <a:t>Second level</a:t>
            </a:r>
          </a:p>
          <a:p>
            <a:pPr lvl="2"/>
            <a:r>
              <a:rPr lang="en-US" dirty="0" smtClean="0"/>
              <a:t>Third level</a:t>
            </a:r>
          </a:p>
          <a:p>
            <a:pPr lvl="3"/>
            <a:r>
              <a:rPr lang="en-US" dirty="0" smtClean="0"/>
              <a:t>Fourth level</a:t>
            </a:r>
          </a:p>
          <a:p>
            <a:pPr lvl="4"/>
            <a:r>
              <a:rPr lang="en-US" dirty="0" smtClean="0"/>
              <a:t>Fifth level             </a:t>
            </a:r>
            <a:endParaRPr lang="en-US" dirty="0"/>
          </a:p>
        </p:txBody>
      </p:sp>
    </p:spTree>
    <p:extLst>
      <p:ext uri="{BB962C8B-B14F-4D97-AF65-F5344CB8AC3E}">
        <p14:creationId xmlns:p14="http://schemas.microsoft.com/office/powerpoint/2010/main" val="399273684"/>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w/ title &amp; subtitle">
    <p:spTree>
      <p:nvGrpSpPr>
        <p:cNvPr id="1" name=""/>
        <p:cNvGrpSpPr/>
        <p:nvPr/>
      </p:nvGrpSpPr>
      <p:grpSpPr>
        <a:xfrm>
          <a:off x="0" y="0"/>
          <a:ext cx="0" cy="0"/>
          <a:chOff x="0" y="0"/>
          <a:chExt cx="0" cy="0"/>
        </a:xfrm>
      </p:grpSpPr>
      <p:sp>
        <p:nvSpPr>
          <p:cNvPr id="26" name="Title 1"/>
          <p:cNvSpPr>
            <a:spLocks noGrp="1"/>
          </p:cNvSpPr>
          <p:nvPr>
            <p:ph type="title"/>
          </p:nvPr>
        </p:nvSpPr>
        <p:spPr>
          <a:xfrm>
            <a:off x="438152" y="524044"/>
            <a:ext cx="11338560" cy="548640"/>
          </a:xfrm>
          <a:noFill/>
        </p:spPr>
        <p:txBody>
          <a:bodyPr>
            <a:noAutofit/>
          </a:bodyPr>
          <a:lstStyle>
            <a:lvl1pPr>
              <a:defRPr sz="4000" b="1" i="0" baseline="0">
                <a:solidFill>
                  <a:schemeClr val="tx1"/>
                </a:solidFill>
                <a:latin typeface="Avenir Heavy" charset="0"/>
                <a:ea typeface="Avenir Heavy" charset="0"/>
                <a:cs typeface="Avenir Heavy" charset="0"/>
              </a:defRPr>
            </a:lvl1pPr>
          </a:lstStyle>
          <a:p>
            <a:r>
              <a:rPr lang="en-US" smtClean="0"/>
              <a:t>Click to edit Master title style</a:t>
            </a:r>
            <a:endParaRPr lang="en-US" dirty="0"/>
          </a:p>
        </p:txBody>
      </p:sp>
      <p:sp>
        <p:nvSpPr>
          <p:cNvPr id="4" name="Text Placeholder 3"/>
          <p:cNvSpPr>
            <a:spLocks noGrp="1"/>
          </p:cNvSpPr>
          <p:nvPr>
            <p:ph type="body" sz="quarter" idx="14"/>
          </p:nvPr>
        </p:nvSpPr>
        <p:spPr>
          <a:xfrm>
            <a:off x="438152" y="1344593"/>
            <a:ext cx="11180107" cy="4905599"/>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5389376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6" name="Title 1"/>
          <p:cNvSpPr>
            <a:spLocks noGrp="1"/>
          </p:cNvSpPr>
          <p:nvPr>
            <p:ph type="title"/>
          </p:nvPr>
        </p:nvSpPr>
        <p:spPr>
          <a:xfrm>
            <a:off x="438152" y="524044"/>
            <a:ext cx="11338560" cy="548640"/>
          </a:xfrm>
          <a:noFill/>
        </p:spPr>
        <p:txBody>
          <a:bodyPr>
            <a:noAutofit/>
          </a:bodyPr>
          <a:lstStyle>
            <a:lvl1pPr>
              <a:defRPr sz="4000" b="1" i="0" baseline="0">
                <a:solidFill>
                  <a:schemeClr val="tx1"/>
                </a:solidFill>
                <a:latin typeface="Avenir Heavy" charset="0"/>
                <a:ea typeface="Avenir Heavy" charset="0"/>
                <a:cs typeface="Avenir Heavy"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37054400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26" name="Title 1"/>
          <p:cNvSpPr>
            <a:spLocks noGrp="1"/>
          </p:cNvSpPr>
          <p:nvPr>
            <p:ph type="title"/>
          </p:nvPr>
        </p:nvSpPr>
        <p:spPr>
          <a:xfrm>
            <a:off x="438152" y="524044"/>
            <a:ext cx="11338560" cy="548640"/>
          </a:xfrm>
          <a:noFill/>
        </p:spPr>
        <p:txBody>
          <a:bodyPr>
            <a:noAutofit/>
          </a:bodyPr>
          <a:lstStyle>
            <a:lvl1pPr>
              <a:defRPr sz="4000" b="1" i="0" baseline="0">
                <a:solidFill>
                  <a:schemeClr val="tx1"/>
                </a:solidFill>
                <a:latin typeface="Avenir Heavy" charset="0"/>
                <a:ea typeface="Avenir Heavy" charset="0"/>
                <a:cs typeface="Avenir Heavy" charset="0"/>
              </a:defRPr>
            </a:lvl1pPr>
          </a:lstStyle>
          <a:p>
            <a:r>
              <a:rPr lang="en-US" smtClean="0"/>
              <a:t>Click to edit Master title style</a:t>
            </a:r>
            <a:endParaRPr lang="en-US" dirty="0"/>
          </a:p>
        </p:txBody>
      </p:sp>
      <p:sp>
        <p:nvSpPr>
          <p:cNvPr id="4" name="Text Placeholder 3"/>
          <p:cNvSpPr>
            <a:spLocks noGrp="1"/>
          </p:cNvSpPr>
          <p:nvPr>
            <p:ph type="body" sz="quarter" idx="10" hasCustomPrompt="1"/>
          </p:nvPr>
        </p:nvSpPr>
        <p:spPr>
          <a:xfrm>
            <a:off x="438152" y="1536564"/>
            <a:ext cx="7013234" cy="4144962"/>
          </a:xfrm>
        </p:spPr>
        <p:txBody>
          <a:bodyPr>
            <a:normAutofit/>
          </a:bodyPr>
          <a:lstStyle>
            <a:lvl1pPr marL="0" indent="0">
              <a:spcBef>
                <a:spcPts val="0"/>
              </a:spcBef>
              <a:buNone/>
              <a:defRPr sz="1800" b="0" baseline="0">
                <a:latin typeface="Consolas" charset="0"/>
                <a:ea typeface="Consolas" charset="0"/>
                <a:cs typeface="Consolas" charset="0"/>
              </a:defRPr>
            </a:lvl1pPr>
            <a:lvl2pPr marL="365760" indent="0">
              <a:buNone/>
              <a:defRPr sz="1600" b="1">
                <a:latin typeface="Consolas" charset="0"/>
                <a:ea typeface="Consolas" charset="0"/>
                <a:cs typeface="Consolas" charset="0"/>
              </a:defRPr>
            </a:lvl2pPr>
            <a:lvl3pPr marL="548640" indent="0">
              <a:buNone/>
              <a:defRPr sz="1200" b="1">
                <a:latin typeface="Consolas" charset="0"/>
                <a:ea typeface="Consolas" charset="0"/>
                <a:cs typeface="Consolas" charset="0"/>
              </a:defRPr>
            </a:lvl3pPr>
            <a:lvl4pPr marL="731520" indent="0">
              <a:buNone/>
              <a:defRPr sz="1100" b="1">
                <a:latin typeface="Consolas" charset="0"/>
                <a:ea typeface="Consolas" charset="0"/>
                <a:cs typeface="Consolas" charset="0"/>
              </a:defRPr>
            </a:lvl4pPr>
            <a:lvl5pPr marL="914400" indent="0">
              <a:buNone/>
              <a:defRPr sz="1050" b="1">
                <a:latin typeface="Consolas" charset="0"/>
                <a:ea typeface="Consolas" charset="0"/>
                <a:cs typeface="Consolas" charset="0"/>
              </a:defRPr>
            </a:lvl5pPr>
          </a:lstStyle>
          <a:p>
            <a:pPr lvl="0"/>
            <a:r>
              <a:rPr lang="en-US" dirty="0" smtClean="0"/>
              <a:t>Click to edit </a:t>
            </a:r>
            <a:r>
              <a:rPr lang="en-US" smtClean="0"/>
              <a:t>code snippet</a:t>
            </a:r>
            <a:endParaRPr lang="en-US" dirty="0"/>
          </a:p>
        </p:txBody>
      </p:sp>
      <p:sp>
        <p:nvSpPr>
          <p:cNvPr id="6" name="Text Placeholder 5"/>
          <p:cNvSpPr>
            <a:spLocks noGrp="1"/>
          </p:cNvSpPr>
          <p:nvPr>
            <p:ph type="body" sz="quarter" idx="11" hasCustomPrompt="1"/>
          </p:nvPr>
        </p:nvSpPr>
        <p:spPr>
          <a:xfrm>
            <a:off x="7606999" y="1536564"/>
            <a:ext cx="3611563" cy="4144962"/>
          </a:xfrm>
          <a:solidFill>
            <a:schemeClr val="bg1">
              <a:lumMod val="95000"/>
            </a:schemeClr>
          </a:solidFill>
        </p:spPr>
        <p:txBody>
          <a:bodyPr>
            <a:normAutofit/>
          </a:bodyPr>
          <a:lstStyle>
            <a:lvl1pPr>
              <a:defRPr sz="2800"/>
            </a:lvl1pPr>
            <a:lvl2pPr>
              <a:defRPr sz="2000"/>
            </a:lvl2pPr>
            <a:lvl3pPr>
              <a:defRPr sz="1600"/>
            </a:lvl3pPr>
            <a:lvl4pPr>
              <a:defRPr sz="1400"/>
            </a:lvl4pPr>
            <a:lvl5pPr>
              <a:defRPr sz="1200"/>
            </a:lvl5pPr>
          </a:lstStyle>
          <a:p>
            <a:pPr lvl="0"/>
            <a:r>
              <a:rPr lang="en-US" dirty="0" smtClean="0"/>
              <a:t>Click to edit code description</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9811232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9247590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Word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1303021" y="320040"/>
            <a:ext cx="8778240" cy="5943600"/>
          </a:xfrm>
        </p:spPr>
        <p:txBody>
          <a:bodyPr anchor="ctr">
            <a:normAutofit/>
          </a:bodyPr>
          <a:lstStyle>
            <a:lvl1pPr marL="182880" indent="0" algn="ctr">
              <a:buNone/>
              <a:defRPr sz="6600" baseline="0"/>
            </a:lvl1pPr>
            <a:lvl2pPr marL="365760" indent="0">
              <a:buNone/>
              <a:defRPr/>
            </a:lvl2pPr>
            <a:lvl3pPr marL="548640" indent="0">
              <a:buNone/>
              <a:defRPr/>
            </a:lvl3pPr>
            <a:lvl4pPr marL="731520" indent="0">
              <a:buNone/>
              <a:defRPr/>
            </a:lvl4pPr>
            <a:lvl5pPr marL="914400" indent="0">
              <a:buNone/>
              <a:defRPr/>
            </a:lvl5pPr>
          </a:lstStyle>
          <a:p>
            <a:pPr lvl="0"/>
            <a:r>
              <a:rPr lang="en-US" dirty="0" smtClean="0"/>
              <a:t>Click to make</a:t>
            </a:r>
          </a:p>
          <a:p>
            <a:pPr lvl="0"/>
            <a:r>
              <a:rPr lang="en-US" dirty="0" smtClean="0"/>
              <a:t>big statement</a:t>
            </a:r>
            <a:endParaRPr lang="en-US" dirty="0"/>
          </a:p>
        </p:txBody>
      </p:sp>
    </p:spTree>
    <p:extLst>
      <p:ext uri="{BB962C8B-B14F-4D97-AF65-F5344CB8AC3E}">
        <p14:creationId xmlns:p14="http://schemas.microsoft.com/office/powerpoint/2010/main" val="1870062207"/>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8152" y="405517"/>
            <a:ext cx="11210923" cy="1285172"/>
          </a:xfrm>
          <a:prstGeom prst="rect">
            <a:avLst/>
          </a:prstGeom>
        </p:spPr>
        <p:txBody>
          <a:bodyPr vert="horz" lIns="91440" tIns="45720" rIns="91440" bIns="45720" rtlCol="0" anchor="ctr">
            <a:normAutofit/>
          </a:bodyPr>
          <a:lstStyle/>
          <a:p>
            <a:r>
              <a:rPr lang="en-US" dirty="0" smtClean="0"/>
              <a:t>CLICK TO EDIT MASTER SLIDE TITLE</a:t>
            </a:r>
            <a:endParaRPr lang="en-US" dirty="0"/>
          </a:p>
        </p:txBody>
      </p:sp>
      <p:sp>
        <p:nvSpPr>
          <p:cNvPr id="3" name="Text Placeholder 2"/>
          <p:cNvSpPr>
            <a:spLocks noGrp="1"/>
          </p:cNvSpPr>
          <p:nvPr>
            <p:ph type="body" idx="1"/>
          </p:nvPr>
        </p:nvSpPr>
        <p:spPr>
          <a:xfrm>
            <a:off x="438152" y="1794510"/>
            <a:ext cx="11210923" cy="4594860"/>
          </a:xfrm>
          <a:prstGeom prst="rect">
            <a:avLst/>
          </a:prstGeom>
        </p:spPr>
        <p:txBody>
          <a:bodyPr vert="horz" lIns="91440" tIns="45720" rIns="91440" bIns="45720" rtlCol="0">
            <a:normAutofit/>
          </a:bodyPr>
          <a:lstStyle/>
          <a:p>
            <a:pPr lvl="0"/>
            <a:r>
              <a:rPr lang="en-US" dirty="0" smtClean="0"/>
              <a:t>Click to edit master slide subtitle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15989989"/>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73" r:id="rId3"/>
    <p:sldLayoutId id="2147483662" r:id="rId4"/>
    <p:sldLayoutId id="2147483663" r:id="rId5"/>
    <p:sldLayoutId id="2147483669" r:id="rId6"/>
    <p:sldLayoutId id="2147483674" r:id="rId7"/>
    <p:sldLayoutId id="2147483666" r:id="rId8"/>
    <p:sldLayoutId id="2147483667" r:id="rId9"/>
    <p:sldLayoutId id="2147483664"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b="1" i="0" kern="1200" baseline="0">
          <a:solidFill>
            <a:schemeClr val="tx1"/>
          </a:solidFill>
          <a:latin typeface="Avenir Heavy" charset="0"/>
          <a:ea typeface="Avenir Heavy" charset="0"/>
          <a:cs typeface="Avenir Heavy" charset="0"/>
        </a:defRPr>
      </a:lvl1pPr>
    </p:titleStyle>
    <p:bodyStyle>
      <a:lvl1pPr marL="365760" indent="-365760" algn="l" defTabSz="91440" rtl="0" eaLnBrk="1" latinLnBrk="0" hangingPunct="1">
        <a:lnSpc>
          <a:spcPct val="100000"/>
        </a:lnSpc>
        <a:spcBef>
          <a:spcPts val="1000"/>
        </a:spcBef>
        <a:buClr>
          <a:srgbClr val="3C59FD"/>
        </a:buClr>
        <a:buSzPct val="80000"/>
        <a:buFont typeface="Arial" panose="020B0604020202020204" pitchFamily="34" charset="0"/>
        <a:buChar char="•"/>
        <a:defRPr sz="3600" b="0" i="0" kern="1200" baseline="0">
          <a:solidFill>
            <a:schemeClr val="tx1"/>
          </a:solidFill>
          <a:latin typeface="Avenir Roman" charset="0"/>
          <a:ea typeface="Avenir Roman" charset="0"/>
          <a:cs typeface="Avenir Roman" charset="0"/>
        </a:defRPr>
      </a:lvl1pPr>
      <a:lvl2pPr marL="365760" indent="182880" algn="l" defTabSz="914400" rtl="0" eaLnBrk="1" latinLnBrk="0" hangingPunct="1">
        <a:lnSpc>
          <a:spcPct val="90000"/>
        </a:lnSpc>
        <a:spcBef>
          <a:spcPts val="500"/>
        </a:spcBef>
        <a:buClr>
          <a:srgbClr val="3C59FD"/>
        </a:buClr>
        <a:buSzPct val="80000"/>
        <a:buFont typeface="Arial" panose="020B0604020202020204" pitchFamily="34" charset="0"/>
        <a:buChar char="•"/>
        <a:tabLst>
          <a:tab pos="301752" algn="l"/>
        </a:tabLst>
        <a:defRPr sz="2800" b="0" i="0" kern="1200" baseline="0">
          <a:solidFill>
            <a:schemeClr val="tx1"/>
          </a:solidFill>
          <a:latin typeface="Avenir Roman" charset="0"/>
          <a:ea typeface="Avenir Roman" charset="0"/>
          <a:cs typeface="Avenir Roman" charset="0"/>
        </a:defRPr>
      </a:lvl2pPr>
      <a:lvl3pPr marL="548640" indent="182880" algn="l" defTabSz="914400" rtl="0" eaLnBrk="1" latinLnBrk="0" hangingPunct="1">
        <a:lnSpc>
          <a:spcPct val="90000"/>
        </a:lnSpc>
        <a:spcBef>
          <a:spcPts val="500"/>
        </a:spcBef>
        <a:buClr>
          <a:srgbClr val="3C59FD"/>
        </a:buClr>
        <a:buSzPct val="80000"/>
        <a:buFont typeface="Arial" panose="020B0604020202020204" pitchFamily="34" charset="0"/>
        <a:buChar char="•"/>
        <a:defRPr sz="2000" b="0" i="0" kern="1200" baseline="0">
          <a:solidFill>
            <a:schemeClr val="tx1"/>
          </a:solidFill>
          <a:latin typeface="Avenir Roman" charset="0"/>
          <a:ea typeface="Avenir Roman" charset="0"/>
          <a:cs typeface="Avenir Roman" charset="0"/>
        </a:defRPr>
      </a:lvl3pPr>
      <a:lvl4pPr marL="731520" indent="182880" algn="l" defTabSz="914400" rtl="0" eaLnBrk="1" latinLnBrk="0" hangingPunct="1">
        <a:lnSpc>
          <a:spcPct val="90000"/>
        </a:lnSpc>
        <a:spcBef>
          <a:spcPts val="500"/>
        </a:spcBef>
        <a:buClr>
          <a:srgbClr val="3C59FD"/>
        </a:buClr>
        <a:buSzPct val="80000"/>
        <a:buFont typeface="Arial" panose="020B0604020202020204" pitchFamily="34" charset="0"/>
        <a:buChar char="•"/>
        <a:defRPr sz="1800" b="0" i="0" kern="1200" baseline="0">
          <a:solidFill>
            <a:schemeClr val="tx1"/>
          </a:solidFill>
          <a:latin typeface="Avenir Roman" charset="0"/>
          <a:ea typeface="Avenir Roman" charset="0"/>
          <a:cs typeface="Avenir Roman" charset="0"/>
        </a:defRPr>
      </a:lvl4pPr>
      <a:lvl5pPr marL="914400" indent="182880" algn="l" defTabSz="914400" rtl="0" eaLnBrk="1" latinLnBrk="0" hangingPunct="1">
        <a:lnSpc>
          <a:spcPct val="90000"/>
        </a:lnSpc>
        <a:spcBef>
          <a:spcPts val="500"/>
        </a:spcBef>
        <a:buClr>
          <a:srgbClr val="3C59FD"/>
        </a:buClr>
        <a:buSzPct val="80000"/>
        <a:buFont typeface="Arial" panose="020B0604020202020204" pitchFamily="34" charset="0"/>
        <a:buChar char="•"/>
        <a:defRPr sz="1600" b="0" i="0" kern="1200" baseline="0">
          <a:solidFill>
            <a:schemeClr val="tx1"/>
          </a:solidFill>
          <a:latin typeface="Avenir Roman" charset="0"/>
          <a:ea typeface="Avenir Roman" charset="0"/>
          <a:cs typeface="Avenir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200" kern="1200" cap="all" spc="0" baseline="0">
          <a:solidFill>
            <a:srgbClr val="95BC46"/>
          </a:solidFill>
          <a:latin typeface="Open Sans" panose="020B0606030504020204" pitchFamily="34" charset="0"/>
          <a:ea typeface="Open Sans" panose="020B0606030504020204" pitchFamily="34" charset="0"/>
          <a:cs typeface="Open Sans" panose="020B060603050402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hyperlink" Target="https://github.com/jashkenas/coffeescript/wiki/List-of-languages-that-compile-to-J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8.png"/><Relationship Id="rId3" Type="http://schemas.openxmlformats.org/officeDocument/2006/relationships/hyperlink" Target="http://waterbearlang.com/"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2.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21713" y="1886573"/>
            <a:ext cx="10839448" cy="2145670"/>
          </a:xfrm>
        </p:spPr>
        <p:txBody>
          <a:bodyPr>
            <a:noAutofit/>
          </a:bodyPr>
          <a:lstStyle/>
          <a:p>
            <a:pPr algn="ctr"/>
            <a:r>
              <a:rPr lang="en-US" sz="6600" b="1" dirty="0" smtClean="0">
                <a:solidFill>
                  <a:srgbClr val="3D59FE"/>
                </a:solidFill>
                <a:latin typeface="Avenir Heavy" charset="0"/>
                <a:ea typeface="Avenir Heavy" charset="0"/>
                <a:cs typeface="Avenir Heavy" charset="0"/>
              </a:rPr>
              <a:t>What is </a:t>
            </a:r>
            <a:r>
              <a:rPr lang="en-US" sz="6600" b="1" dirty="0" err="1" smtClean="0">
                <a:solidFill>
                  <a:srgbClr val="3D59FE"/>
                </a:solidFill>
                <a:latin typeface="Avenir Heavy" charset="0"/>
                <a:ea typeface="Avenir Heavy" charset="0"/>
                <a:cs typeface="Avenir Heavy" charset="0"/>
              </a:rPr>
              <a:t>TypeScript</a:t>
            </a:r>
            <a:r>
              <a:rPr lang="en-US" sz="6600" b="1" dirty="0" smtClean="0">
                <a:solidFill>
                  <a:srgbClr val="3D59FE"/>
                </a:solidFill>
                <a:latin typeface="Avenir Heavy" charset="0"/>
                <a:ea typeface="Avenir Heavy" charset="0"/>
                <a:cs typeface="Avenir Heavy" charset="0"/>
              </a:rPr>
              <a:t>, and Should You Care?</a:t>
            </a:r>
            <a:endParaRPr lang="en-US" sz="6600" b="1" dirty="0">
              <a:solidFill>
                <a:srgbClr val="3D59FE"/>
              </a:solidFill>
              <a:latin typeface="Avenir Heavy" charset="0"/>
              <a:ea typeface="Avenir Heavy" charset="0"/>
              <a:cs typeface="Avenir Heavy" charset="0"/>
            </a:endParaRPr>
          </a:p>
        </p:txBody>
      </p:sp>
      <p:sp>
        <p:nvSpPr>
          <p:cNvPr id="3" name="TextBox 2"/>
          <p:cNvSpPr txBox="1"/>
          <p:nvPr/>
        </p:nvSpPr>
        <p:spPr>
          <a:xfrm>
            <a:off x="4199882" y="4032243"/>
            <a:ext cx="3067892" cy="830997"/>
          </a:xfrm>
          <a:prstGeom prst="rect">
            <a:avLst/>
          </a:prstGeom>
          <a:noFill/>
        </p:spPr>
        <p:txBody>
          <a:bodyPr wrap="none" rtlCol="0">
            <a:spAutoFit/>
          </a:bodyPr>
          <a:lstStyle/>
          <a:p>
            <a:pPr algn="ctr"/>
            <a:r>
              <a:rPr lang="en-US" sz="4800" b="1" dirty="0" smtClean="0">
                <a:latin typeface="Avenir Roman" charset="0"/>
                <a:ea typeface="Avenir Roman" charset="0"/>
                <a:cs typeface="Avenir Roman" charset="0"/>
              </a:rPr>
              <a:t>TJ </a:t>
            </a:r>
            <a:r>
              <a:rPr lang="en-US" sz="4800" b="1" dirty="0" err="1" smtClean="0">
                <a:latin typeface="Avenir Roman" charset="0"/>
                <a:ea typeface="Avenir Roman" charset="0"/>
                <a:cs typeface="Avenir Roman" charset="0"/>
              </a:rPr>
              <a:t>VanToll</a:t>
            </a:r>
            <a:endParaRPr lang="en-US" sz="4800" b="1" dirty="0" smtClean="0">
              <a:latin typeface="Avenir Roman" charset="0"/>
              <a:ea typeface="Avenir Roman" charset="0"/>
              <a:cs typeface="Avenir Roman" charset="0"/>
            </a:endParaRPr>
          </a:p>
        </p:txBody>
      </p:sp>
    </p:spTree>
    <p:extLst>
      <p:ext uri="{BB962C8B-B14F-4D97-AF65-F5344CB8AC3E}">
        <p14:creationId xmlns:p14="http://schemas.microsoft.com/office/powerpoint/2010/main" val="10547585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370723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986854" y="1193180"/>
            <a:ext cx="5644189" cy="4906537"/>
          </a:xfrm>
        </p:spPr>
        <p:txBody>
          <a:bodyPr>
            <a:normAutofit/>
          </a:bodyPr>
          <a:lstStyle/>
          <a:p>
            <a:r>
              <a:rPr lang="en-US" sz="30000" dirty="0">
                <a:latin typeface="Arial" charset="0"/>
                <a:ea typeface="Arial" charset="0"/>
                <a:cs typeface="Arial" charset="0"/>
              </a:rPr>
              <a:t>😍</a:t>
            </a:r>
          </a:p>
        </p:txBody>
      </p:sp>
    </p:spTree>
    <p:extLst>
      <p:ext uri="{BB962C8B-B14F-4D97-AF65-F5344CB8AC3E}">
        <p14:creationId xmlns:p14="http://schemas.microsoft.com/office/powerpoint/2010/main" val="2167031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986854" y="1193180"/>
            <a:ext cx="5644189" cy="4906537"/>
          </a:xfrm>
        </p:spPr>
        <p:txBody>
          <a:bodyPr>
            <a:normAutofit/>
          </a:bodyPr>
          <a:lstStyle/>
          <a:p>
            <a:r>
              <a:rPr lang="en-US" sz="30000" dirty="0">
                <a:latin typeface="Arial" charset="0"/>
                <a:ea typeface="Arial" charset="0"/>
                <a:cs typeface="Arial" charset="0"/>
              </a:rPr>
              <a:t>😠</a:t>
            </a:r>
          </a:p>
        </p:txBody>
      </p:sp>
    </p:spTree>
    <p:extLst>
      <p:ext uri="{BB962C8B-B14F-4D97-AF65-F5344CB8AC3E}">
        <p14:creationId xmlns:p14="http://schemas.microsoft.com/office/powerpoint/2010/main" val="15556040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8931" y="499946"/>
            <a:ext cx="7185722" cy="5781789"/>
          </a:xfrm>
          <a:prstGeom prst="rect">
            <a:avLst/>
          </a:prstGeom>
        </p:spPr>
      </p:pic>
    </p:spTree>
    <p:extLst>
      <p:ext uri="{BB962C8B-B14F-4D97-AF65-F5344CB8AC3E}">
        <p14:creationId xmlns:p14="http://schemas.microsoft.com/office/powerpoint/2010/main" val="18027341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600" y="342900"/>
            <a:ext cx="8229600" cy="6172200"/>
          </a:xfrm>
          <a:prstGeom prst="rect">
            <a:avLst/>
          </a:prstGeom>
        </p:spPr>
      </p:pic>
    </p:spTree>
    <p:extLst>
      <p:ext uri="{BB962C8B-B14F-4D97-AF65-F5344CB8AC3E}">
        <p14:creationId xmlns:p14="http://schemas.microsoft.com/office/powerpoint/2010/main" val="3550362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Compile to JavaScript tools</a:t>
            </a:r>
            <a:endParaRPr lang="en-US" dirty="0"/>
          </a:p>
        </p:txBody>
      </p:sp>
      <p:sp>
        <p:nvSpPr>
          <p:cNvPr id="3" name="Content Placeholder 2"/>
          <p:cNvSpPr>
            <a:spLocks noGrp="1"/>
          </p:cNvSpPr>
          <p:nvPr>
            <p:ph idx="1"/>
          </p:nvPr>
        </p:nvSpPr>
        <p:spPr/>
        <p:txBody>
          <a:bodyPr/>
          <a:lstStyle/>
          <a:p>
            <a:r>
              <a:rPr lang="en-US" dirty="0" smtClean="0"/>
              <a:t>There are a lot.</a:t>
            </a:r>
            <a:endParaRPr lang="en-US" dirty="0"/>
          </a:p>
          <a:p>
            <a:pPr lvl="1"/>
            <a:r>
              <a:rPr lang="en-US" dirty="0" smtClean="0"/>
              <a:t>345</a:t>
            </a:r>
          </a:p>
          <a:p>
            <a:pPr lvl="1"/>
            <a:r>
              <a:rPr lang="en-US" dirty="0"/>
              <a:t>Source: </a:t>
            </a:r>
            <a:r>
              <a:rPr lang="en-US" dirty="0">
                <a:hlinkClick r:id="rId3"/>
              </a:rPr>
              <a:t>https://</a:t>
            </a:r>
            <a:r>
              <a:rPr lang="en-US" dirty="0" smtClean="0">
                <a:hlinkClick r:id="rId3"/>
              </a:rPr>
              <a:t>github.com/jashkenas/coffeescript/wiki/List-of-languages-that-compile-to-JS</a:t>
            </a:r>
            <a:r>
              <a:rPr lang="en-US" dirty="0" smtClean="0"/>
              <a:t> </a:t>
            </a:r>
          </a:p>
          <a:p>
            <a:r>
              <a:rPr lang="en-US" dirty="0" smtClean="0"/>
              <a:t>Ruby, Python, </a:t>
            </a:r>
            <a:r>
              <a:rPr lang="en-US" dirty="0" err="1" smtClean="0"/>
              <a:t>Erlang</a:t>
            </a:r>
            <a:r>
              <a:rPr lang="en-US" dirty="0" smtClean="0"/>
              <a:t>, Java, Scala, C#, F#, Lisp, Scheme, Haskell, Smalltalk, C, C++, Basic, Go, PHP, and way more.</a:t>
            </a:r>
          </a:p>
          <a:p>
            <a:endParaRPr lang="en-US" dirty="0" smtClean="0"/>
          </a:p>
        </p:txBody>
      </p:sp>
    </p:spTree>
    <p:extLst>
      <p:ext uri="{BB962C8B-B14F-4D97-AF65-F5344CB8AC3E}">
        <p14:creationId xmlns:p14="http://schemas.microsoft.com/office/powerpoint/2010/main" val="8533239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 names of compile-to-JS tools</a:t>
            </a:r>
            <a:endParaRPr lang="en-US" dirty="0"/>
          </a:p>
        </p:txBody>
      </p:sp>
      <p:sp>
        <p:nvSpPr>
          <p:cNvPr id="3" name="Content Placeholder 2"/>
          <p:cNvSpPr>
            <a:spLocks noGrp="1"/>
          </p:cNvSpPr>
          <p:nvPr>
            <p:ph idx="1"/>
          </p:nvPr>
        </p:nvSpPr>
        <p:spPr/>
        <p:txBody>
          <a:bodyPr/>
          <a:lstStyle/>
          <a:p>
            <a:r>
              <a:rPr lang="en-US" dirty="0" err="1"/>
              <a:t>t</a:t>
            </a:r>
            <a:r>
              <a:rPr lang="en-US" dirty="0" err="1" smtClean="0"/>
              <a:t>reehugger</a:t>
            </a:r>
            <a:endParaRPr lang="en-US" dirty="0" smtClean="0"/>
          </a:p>
          <a:p>
            <a:r>
              <a:rPr lang="en-US" dirty="0" err="1" smtClean="0"/>
              <a:t>jangaroo</a:t>
            </a:r>
            <a:endParaRPr lang="en-US" dirty="0" smtClean="0"/>
          </a:p>
          <a:p>
            <a:r>
              <a:rPr lang="en-US" dirty="0" err="1"/>
              <a:t>Waterbear</a:t>
            </a:r>
            <a:endParaRPr lang="en-US" dirty="0"/>
          </a:p>
          <a:p>
            <a:endParaRPr lang="en-US" dirty="0" smtClean="0"/>
          </a:p>
          <a:p>
            <a:endParaRPr lang="en-US" dirty="0"/>
          </a:p>
        </p:txBody>
      </p:sp>
    </p:spTree>
    <p:extLst>
      <p:ext uri="{BB962C8B-B14F-4D97-AF65-F5344CB8AC3E}">
        <p14:creationId xmlns:p14="http://schemas.microsoft.com/office/powerpoint/2010/main" val="709595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0080" y="0"/>
            <a:ext cx="8703291" cy="5999356"/>
          </a:xfrm>
          <a:prstGeom prst="rect">
            <a:avLst/>
          </a:prstGeom>
        </p:spPr>
      </p:pic>
      <p:sp>
        <p:nvSpPr>
          <p:cNvPr id="5" name="TextBox 4"/>
          <p:cNvSpPr txBox="1"/>
          <p:nvPr/>
        </p:nvSpPr>
        <p:spPr>
          <a:xfrm>
            <a:off x="3852285" y="6222380"/>
            <a:ext cx="4578882" cy="523220"/>
          </a:xfrm>
          <a:prstGeom prst="rect">
            <a:avLst/>
          </a:prstGeom>
          <a:noFill/>
        </p:spPr>
        <p:txBody>
          <a:bodyPr wrap="none" rtlCol="0">
            <a:spAutoFit/>
          </a:bodyPr>
          <a:lstStyle/>
          <a:p>
            <a:pPr algn="ctr"/>
            <a:r>
              <a:rPr lang="en-US" sz="2800" dirty="0">
                <a:latin typeface="Avenir Roman" charset="0"/>
                <a:ea typeface="Avenir Roman" charset="0"/>
                <a:cs typeface="Avenir Roman" charset="0"/>
                <a:hlinkClick r:id="rId3"/>
              </a:rPr>
              <a:t>http://waterbearlang.com</a:t>
            </a:r>
            <a:r>
              <a:rPr lang="en-US" sz="2800" dirty="0" smtClean="0">
                <a:latin typeface="Avenir Roman" charset="0"/>
                <a:ea typeface="Avenir Roman" charset="0"/>
                <a:cs typeface="Avenir Roman" charset="0"/>
                <a:hlinkClick r:id="rId3"/>
              </a:rPr>
              <a:t>/</a:t>
            </a:r>
            <a:r>
              <a:rPr lang="en-US" sz="2800" dirty="0" smtClean="0">
                <a:latin typeface="Avenir Roman" charset="0"/>
                <a:ea typeface="Avenir Roman" charset="0"/>
                <a:cs typeface="Avenir Roman" charset="0"/>
              </a:rPr>
              <a:t> </a:t>
            </a:r>
          </a:p>
        </p:txBody>
      </p:sp>
    </p:spTree>
    <p:extLst>
      <p:ext uri="{BB962C8B-B14F-4D97-AF65-F5344CB8AC3E}">
        <p14:creationId xmlns:p14="http://schemas.microsoft.com/office/powerpoint/2010/main" val="10310058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1100" y="190500"/>
            <a:ext cx="9817100" cy="6464300"/>
          </a:xfrm>
          <a:prstGeom prst="rect">
            <a:avLst/>
          </a:prstGeom>
        </p:spPr>
      </p:pic>
    </p:spTree>
    <p:extLst>
      <p:ext uri="{BB962C8B-B14F-4D97-AF65-F5344CB8AC3E}">
        <p14:creationId xmlns:p14="http://schemas.microsoft.com/office/powerpoint/2010/main" val="6382012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7800" y="342900"/>
            <a:ext cx="6756400" cy="6172200"/>
          </a:xfrm>
          <a:prstGeom prst="rect">
            <a:avLst/>
          </a:prstGeom>
        </p:spPr>
      </p:pic>
    </p:spTree>
    <p:extLst>
      <p:ext uri="{BB962C8B-B14F-4D97-AF65-F5344CB8AC3E}">
        <p14:creationId xmlns:p14="http://schemas.microsoft.com/office/powerpoint/2010/main" val="17741719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93420" y="532074"/>
            <a:ext cx="10888979" cy="3708621"/>
          </a:xfrm>
        </p:spPr>
        <p:txBody>
          <a:bodyPr/>
          <a:lstStyle/>
          <a:p>
            <a:r>
              <a:rPr lang="en-US" dirty="0" smtClean="0"/>
              <a:t>How big was MSU’s first graduating class (1861)?</a:t>
            </a:r>
            <a:endParaRPr lang="en-US" dirty="0"/>
          </a:p>
        </p:txBody>
      </p:sp>
      <p:sp>
        <p:nvSpPr>
          <p:cNvPr id="3" name="TextBox 2"/>
          <p:cNvSpPr txBox="1"/>
          <p:nvPr/>
        </p:nvSpPr>
        <p:spPr>
          <a:xfrm>
            <a:off x="5809934" y="4240695"/>
            <a:ext cx="655950" cy="1107996"/>
          </a:xfrm>
          <a:prstGeom prst="rect">
            <a:avLst/>
          </a:prstGeom>
          <a:noFill/>
        </p:spPr>
        <p:txBody>
          <a:bodyPr wrap="none" rtlCol="0">
            <a:spAutoFit/>
          </a:bodyPr>
          <a:lstStyle/>
          <a:p>
            <a:pPr algn="ctr"/>
            <a:r>
              <a:rPr lang="en-US" sz="6600" dirty="0" smtClean="0">
                <a:latin typeface="Avenir Roman" charset="0"/>
                <a:ea typeface="Avenir Roman" charset="0"/>
                <a:cs typeface="Avenir Roman" charset="0"/>
              </a:rPr>
              <a:t>7</a:t>
            </a:r>
          </a:p>
        </p:txBody>
      </p:sp>
    </p:spTree>
    <p:extLst>
      <p:ext uri="{BB962C8B-B14F-4D97-AF65-F5344CB8AC3E}">
        <p14:creationId xmlns:p14="http://schemas.microsoft.com/office/powerpoint/2010/main" val="922748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3391"/>
            <a:ext cx="12192000" cy="5880065"/>
          </a:xfrm>
          <a:prstGeom prst="rect">
            <a:avLst/>
          </a:prstGeom>
        </p:spPr>
      </p:pic>
    </p:spTree>
    <p:extLst>
      <p:ext uri="{BB962C8B-B14F-4D97-AF65-F5344CB8AC3E}">
        <p14:creationId xmlns:p14="http://schemas.microsoft.com/office/powerpoint/2010/main" val="7772250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900" y="223214"/>
            <a:ext cx="10024882" cy="6418885"/>
          </a:xfrm>
          <a:prstGeom prst="rect">
            <a:avLst/>
          </a:prstGeom>
        </p:spPr>
      </p:pic>
    </p:spTree>
    <p:extLst>
      <p:ext uri="{BB962C8B-B14F-4D97-AF65-F5344CB8AC3E}">
        <p14:creationId xmlns:p14="http://schemas.microsoft.com/office/powerpoint/2010/main" val="15392819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1532" y="206189"/>
            <a:ext cx="8583660" cy="6361879"/>
          </a:xfrm>
          <a:prstGeom prst="rect">
            <a:avLst/>
          </a:prstGeom>
        </p:spPr>
      </p:pic>
    </p:spTree>
    <p:extLst>
      <p:ext uri="{BB962C8B-B14F-4D97-AF65-F5344CB8AC3E}">
        <p14:creationId xmlns:p14="http://schemas.microsoft.com/office/powerpoint/2010/main" val="12634786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8314"/>
            <a:ext cx="12192000" cy="6494352"/>
          </a:xfrm>
          <a:prstGeom prst="rect">
            <a:avLst/>
          </a:prstGeom>
        </p:spPr>
      </p:pic>
    </p:spTree>
    <p:extLst>
      <p:ext uri="{BB962C8B-B14F-4D97-AF65-F5344CB8AC3E}">
        <p14:creationId xmlns:p14="http://schemas.microsoft.com/office/powerpoint/2010/main" val="89684982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303" y="485646"/>
            <a:ext cx="7629543" cy="5870550"/>
          </a:xfrm>
          <a:prstGeom prst="rect">
            <a:avLst/>
          </a:prstGeom>
        </p:spPr>
      </p:pic>
    </p:spTree>
    <p:extLst>
      <p:ext uri="{BB962C8B-B14F-4D97-AF65-F5344CB8AC3E}">
        <p14:creationId xmlns:p14="http://schemas.microsoft.com/office/powerpoint/2010/main" val="131981897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854" y="1475058"/>
            <a:ext cx="11887200" cy="4051300"/>
          </a:xfrm>
          <a:prstGeom prst="rect">
            <a:avLst/>
          </a:prstGeom>
        </p:spPr>
      </p:pic>
    </p:spTree>
    <p:extLst>
      <p:ext uri="{BB962C8B-B14F-4D97-AF65-F5344CB8AC3E}">
        <p14:creationId xmlns:p14="http://schemas.microsoft.com/office/powerpoint/2010/main" val="143155912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02790" cy="6909026"/>
          </a:xfrm>
          <a:prstGeom prst="rect">
            <a:avLst/>
          </a:prstGeom>
        </p:spPr>
      </p:pic>
    </p:spTree>
    <p:extLst>
      <p:ext uri="{BB962C8B-B14F-4D97-AF65-F5344CB8AC3E}">
        <p14:creationId xmlns:p14="http://schemas.microsoft.com/office/powerpoint/2010/main" val="17457245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4328" y="2561889"/>
            <a:ext cx="4214849" cy="1415250"/>
          </a:xfrm>
          <a:prstGeom prst="rect">
            <a:avLst/>
          </a:prstGeom>
        </p:spPr>
      </p:pic>
    </p:spTree>
    <p:extLst>
      <p:ext uri="{BB962C8B-B14F-4D97-AF65-F5344CB8AC3E}">
        <p14:creationId xmlns:p14="http://schemas.microsoft.com/office/powerpoint/2010/main" val="2447460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7962" y="1380893"/>
            <a:ext cx="4261624" cy="4261624"/>
          </a:xfrm>
          <a:prstGeom prst="rect">
            <a:avLst/>
          </a:prstGeom>
        </p:spPr>
      </p:pic>
    </p:spTree>
    <p:extLst>
      <p:ext uri="{BB962C8B-B14F-4D97-AF65-F5344CB8AC3E}">
        <p14:creationId xmlns:p14="http://schemas.microsoft.com/office/powerpoint/2010/main" val="26189820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02790" cy="6909026"/>
          </a:xfrm>
          <a:prstGeom prst="rect">
            <a:avLst/>
          </a:prstGeom>
        </p:spPr>
      </p:pic>
    </p:spTree>
    <p:extLst>
      <p:ext uri="{BB962C8B-B14F-4D97-AF65-F5344CB8AC3E}">
        <p14:creationId xmlns:p14="http://schemas.microsoft.com/office/powerpoint/2010/main" val="13202481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TypeScript</a:t>
            </a:r>
            <a:endParaRPr lang="en-US" dirty="0"/>
          </a:p>
        </p:txBody>
      </p:sp>
      <p:sp>
        <p:nvSpPr>
          <p:cNvPr id="3" name="TextBox 2"/>
          <p:cNvSpPr txBox="1"/>
          <p:nvPr/>
        </p:nvSpPr>
        <p:spPr>
          <a:xfrm rot="20172478">
            <a:off x="183971" y="690773"/>
            <a:ext cx="2775503"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Declaration files</a:t>
            </a:r>
          </a:p>
        </p:txBody>
      </p:sp>
      <p:sp>
        <p:nvSpPr>
          <p:cNvPr id="4" name="TextBox 3"/>
          <p:cNvSpPr txBox="1"/>
          <p:nvPr/>
        </p:nvSpPr>
        <p:spPr>
          <a:xfrm rot="2349278">
            <a:off x="7454355" y="2346576"/>
            <a:ext cx="2988703"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Compiler options</a:t>
            </a:r>
          </a:p>
        </p:txBody>
      </p:sp>
      <p:sp>
        <p:nvSpPr>
          <p:cNvPr id="5" name="TextBox 4"/>
          <p:cNvSpPr txBox="1"/>
          <p:nvPr/>
        </p:nvSpPr>
        <p:spPr>
          <a:xfrm rot="21087518">
            <a:off x="1420668" y="1200154"/>
            <a:ext cx="3384645"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Structural detection</a:t>
            </a:r>
            <a:endParaRPr lang="en-US" sz="2800" dirty="0" smtClean="0">
              <a:latin typeface="Avenir Roman" charset="0"/>
              <a:ea typeface="Avenir Roman" charset="0"/>
              <a:cs typeface="Avenir Roman" charset="0"/>
            </a:endParaRPr>
          </a:p>
        </p:txBody>
      </p:sp>
      <p:sp>
        <p:nvSpPr>
          <p:cNvPr id="6" name="TextBox 5"/>
          <p:cNvSpPr txBox="1"/>
          <p:nvPr/>
        </p:nvSpPr>
        <p:spPr>
          <a:xfrm rot="20258965">
            <a:off x="396945" y="5745892"/>
            <a:ext cx="1603324"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Generics</a:t>
            </a:r>
          </a:p>
        </p:txBody>
      </p:sp>
      <p:sp>
        <p:nvSpPr>
          <p:cNvPr id="8" name="TextBox 7"/>
          <p:cNvSpPr txBox="1"/>
          <p:nvPr/>
        </p:nvSpPr>
        <p:spPr>
          <a:xfrm rot="730829">
            <a:off x="8817388" y="848095"/>
            <a:ext cx="2239717"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Namespaces</a:t>
            </a:r>
          </a:p>
        </p:txBody>
      </p:sp>
      <p:sp>
        <p:nvSpPr>
          <p:cNvPr id="9" name="TextBox 8"/>
          <p:cNvSpPr txBox="1"/>
          <p:nvPr/>
        </p:nvSpPr>
        <p:spPr>
          <a:xfrm rot="1031582">
            <a:off x="615112" y="2488015"/>
            <a:ext cx="2546018" cy="523220"/>
          </a:xfrm>
          <a:prstGeom prst="rect">
            <a:avLst/>
          </a:prstGeom>
          <a:noFill/>
        </p:spPr>
        <p:txBody>
          <a:bodyPr wrap="none" rtlCol="0">
            <a:spAutoFit/>
          </a:bodyPr>
          <a:lstStyle/>
          <a:p>
            <a:pPr algn="ctr"/>
            <a:r>
              <a:rPr lang="en-US" sz="2800" dirty="0" smtClean="0">
                <a:latin typeface="Avenir Roman" charset="0"/>
                <a:ea typeface="Avenir Roman" charset="0"/>
                <a:cs typeface="Avenir Roman" charset="0"/>
              </a:rPr>
              <a:t>Type Inference</a:t>
            </a:r>
          </a:p>
        </p:txBody>
      </p:sp>
      <p:sp>
        <p:nvSpPr>
          <p:cNvPr id="10" name="TextBox 9"/>
          <p:cNvSpPr txBox="1"/>
          <p:nvPr/>
        </p:nvSpPr>
        <p:spPr>
          <a:xfrm rot="405206">
            <a:off x="619942" y="4040658"/>
            <a:ext cx="1582486"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Modules</a:t>
            </a:r>
          </a:p>
        </p:txBody>
      </p:sp>
      <p:sp>
        <p:nvSpPr>
          <p:cNvPr id="11" name="TextBox 10"/>
          <p:cNvSpPr txBox="1"/>
          <p:nvPr/>
        </p:nvSpPr>
        <p:spPr>
          <a:xfrm rot="1365290">
            <a:off x="2893054" y="4806779"/>
            <a:ext cx="1968809"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Decorators</a:t>
            </a:r>
          </a:p>
        </p:txBody>
      </p:sp>
      <p:sp>
        <p:nvSpPr>
          <p:cNvPr id="12" name="TextBox 11"/>
          <p:cNvSpPr txBox="1"/>
          <p:nvPr/>
        </p:nvSpPr>
        <p:spPr>
          <a:xfrm rot="20940235">
            <a:off x="4162346" y="5962309"/>
            <a:ext cx="1535998"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Symbols</a:t>
            </a:r>
          </a:p>
        </p:txBody>
      </p:sp>
      <p:sp>
        <p:nvSpPr>
          <p:cNvPr id="13" name="TextBox 12"/>
          <p:cNvSpPr txBox="1"/>
          <p:nvPr/>
        </p:nvSpPr>
        <p:spPr>
          <a:xfrm rot="20711099">
            <a:off x="5979687" y="4500133"/>
            <a:ext cx="3488777"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Declaration merging</a:t>
            </a:r>
          </a:p>
        </p:txBody>
      </p:sp>
      <p:sp>
        <p:nvSpPr>
          <p:cNvPr id="14" name="TextBox 13"/>
          <p:cNvSpPr txBox="1"/>
          <p:nvPr/>
        </p:nvSpPr>
        <p:spPr>
          <a:xfrm rot="1303026">
            <a:off x="6872163" y="5644617"/>
            <a:ext cx="1215397"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Mixins</a:t>
            </a:r>
            <a:endParaRPr lang="en-US" sz="2800" dirty="0" smtClean="0">
              <a:latin typeface="Avenir Roman" charset="0"/>
              <a:ea typeface="Avenir Roman" charset="0"/>
              <a:cs typeface="Avenir Roman" charset="0"/>
            </a:endParaRPr>
          </a:p>
        </p:txBody>
      </p:sp>
      <p:sp>
        <p:nvSpPr>
          <p:cNvPr id="15" name="TextBox 14"/>
          <p:cNvSpPr txBox="1"/>
          <p:nvPr/>
        </p:nvSpPr>
        <p:spPr>
          <a:xfrm rot="20687972">
            <a:off x="8843914" y="5644618"/>
            <a:ext cx="3023969" cy="523220"/>
          </a:xfrm>
          <a:prstGeom prst="rect">
            <a:avLst/>
          </a:prstGeom>
          <a:noFill/>
        </p:spPr>
        <p:txBody>
          <a:bodyPr wrap="none" rtlCol="0">
            <a:spAutoFit/>
          </a:bodyPr>
          <a:lstStyle/>
          <a:p>
            <a:pPr algn="ctr"/>
            <a:r>
              <a:rPr lang="en-US" sz="2800" dirty="0" smtClean="0">
                <a:latin typeface="Avenir Roman" charset="0"/>
                <a:ea typeface="Avenir Roman" charset="0"/>
                <a:cs typeface="Avenir Roman" charset="0"/>
              </a:rPr>
              <a:t>Sequential piping</a:t>
            </a:r>
          </a:p>
        </p:txBody>
      </p:sp>
      <p:sp>
        <p:nvSpPr>
          <p:cNvPr id="16" name="TextBox 15"/>
          <p:cNvSpPr txBox="1"/>
          <p:nvPr/>
        </p:nvSpPr>
        <p:spPr>
          <a:xfrm rot="20152448">
            <a:off x="9541385" y="4317722"/>
            <a:ext cx="1996059"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Generators</a:t>
            </a:r>
          </a:p>
        </p:txBody>
      </p:sp>
      <p:sp>
        <p:nvSpPr>
          <p:cNvPr id="17" name="TextBox 16"/>
          <p:cNvSpPr txBox="1"/>
          <p:nvPr/>
        </p:nvSpPr>
        <p:spPr>
          <a:xfrm rot="841686">
            <a:off x="5135537" y="1710211"/>
            <a:ext cx="1367682"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Classes</a:t>
            </a:r>
            <a:endParaRPr lang="en-US" sz="2800" dirty="0" smtClean="0">
              <a:latin typeface="Avenir Roman" charset="0"/>
              <a:ea typeface="Avenir Roman" charset="0"/>
              <a:cs typeface="Avenir Roman" charset="0"/>
            </a:endParaRPr>
          </a:p>
        </p:txBody>
      </p:sp>
      <p:sp>
        <p:nvSpPr>
          <p:cNvPr id="18" name="TextBox 17"/>
          <p:cNvSpPr txBox="1"/>
          <p:nvPr/>
        </p:nvSpPr>
        <p:spPr>
          <a:xfrm rot="633819">
            <a:off x="4480508" y="553251"/>
            <a:ext cx="3709029" cy="523220"/>
          </a:xfrm>
          <a:prstGeom prst="rect">
            <a:avLst/>
          </a:prstGeom>
          <a:noFill/>
        </p:spPr>
        <p:txBody>
          <a:bodyPr wrap="none" rtlCol="0">
            <a:spAutoFit/>
          </a:bodyPr>
          <a:lstStyle/>
          <a:p>
            <a:pPr algn="ctr"/>
            <a:r>
              <a:rPr lang="en-US" sz="2800" dirty="0" smtClean="0">
                <a:latin typeface="Avenir Roman" charset="0"/>
                <a:ea typeface="Avenir Roman" charset="0"/>
                <a:cs typeface="Avenir Roman" charset="0"/>
              </a:rPr>
              <a:t>Triple-Slash Directives</a:t>
            </a:r>
          </a:p>
        </p:txBody>
      </p:sp>
    </p:spTree>
    <p:extLst>
      <p:ext uri="{BB962C8B-B14F-4D97-AF65-F5344CB8AC3E}">
        <p14:creationId xmlns:p14="http://schemas.microsoft.com/office/powerpoint/2010/main" val="778666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1" nodeType="clickEffect">
                                  <p:stCondLst>
                                    <p:cond delay="0"/>
                                  </p:stCondLst>
                                  <p:iterate type="lt">
                                    <p:tmPct val="50000"/>
                                  </p:iterate>
                                  <p:childTnLst>
                                    <p:set>
                                      <p:cBhvr>
                                        <p:cTn id="6" dur="1" fill="hold">
                                          <p:stCondLst>
                                            <p:cond delay="0"/>
                                          </p:stCondLst>
                                        </p:cTn>
                                        <p:tgtEl>
                                          <p:spTgt spid="2">
                                            <p:txEl>
                                              <p:pRg st="0" end="0"/>
                                            </p:txEl>
                                          </p:spTgt>
                                        </p:tgtEl>
                                        <p:attrNameLst>
                                          <p:attrName>style.visibility</p:attrName>
                                        </p:attrNameLst>
                                      </p:cBhvr>
                                      <p:to>
                                        <p:strVal val="visible"/>
                                      </p:to>
                                    </p:set>
                                    <p:set>
                                      <p:cBhvr>
                                        <p:cTn id="7" dur="455" fill="hold">
                                          <p:stCondLst>
                                            <p:cond delay="0"/>
                                          </p:stCondLst>
                                        </p:cTn>
                                        <p:tgtEl>
                                          <p:spTgt spid="2">
                                            <p:txEl>
                                              <p:pRg st="0" end="0"/>
                                            </p:txEl>
                                          </p:spTgt>
                                        </p:tgtEl>
                                        <p:attrNameLst>
                                          <p:attrName>style.rotation</p:attrName>
                                        </p:attrNameLst>
                                      </p:cBhvr>
                                      <p:to>
                                        <p:strVal val="-45.0"/>
                                      </p:to>
                                    </p:set>
                                    <p:anim calcmode="lin" valueType="num">
                                      <p:cBhvr>
                                        <p:cTn id="8" dur="455" fill="hold">
                                          <p:stCondLst>
                                            <p:cond delay="455"/>
                                          </p:stCondLst>
                                        </p:cTn>
                                        <p:tgtEl>
                                          <p:spTgt spid="2">
                                            <p:txEl>
                                              <p:pRg st="0" end="0"/>
                                            </p:txEl>
                                          </p:spTgt>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2">
                                            <p:txEl>
                                              <p:pRg st="0" end="0"/>
                                            </p:txEl>
                                          </p:spTgt>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2">
                                            <p:txEl>
                                              <p:pRg st="0" end="0"/>
                                            </p:txEl>
                                          </p:spTgt>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2">
                                            <p:txEl>
                                              <p:pRg st="0" end="0"/>
                                            </p:txEl>
                                          </p:spTgt>
                                        </p:tgtEl>
                                        <p:attrNameLst>
                                          <p:attrName>ppt_y</p:attrName>
                                        </p:attrNameLst>
                                      </p:cBhvr>
                                      <p:tavLst>
                                        <p:tav tm="0">
                                          <p:val>
                                            <p:strVal val="#ppt_y-(0.354*#ppt_w-0.172*#ppt_h)"/>
                                          </p:val>
                                        </p:tav>
                                        <p:tav tm="100000">
                                          <p:val>
                                            <p:strVal val="#ppt_y"/>
                                          </p:val>
                                        </p:tav>
                                      </p:tavLst>
                                    </p:anim>
                                  </p:childTnLst>
                                </p:cTn>
                              </p:par>
                              <p:par>
                                <p:cTn id="12" presetID="38" presetClass="entr" presetSubtype="0" accel="50000" fill="hold" grpId="1" nodeType="withEffect">
                                  <p:stCondLst>
                                    <p:cond delay="0"/>
                                  </p:stCondLst>
                                  <p:iterate type="lt">
                                    <p:tmPct val="50000"/>
                                  </p:iterate>
                                  <p:childTnLst>
                                    <p:set>
                                      <p:cBhvr>
                                        <p:cTn id="13" dur="1" fill="hold">
                                          <p:stCondLst>
                                            <p:cond delay="0"/>
                                          </p:stCondLst>
                                        </p:cTn>
                                        <p:tgtEl>
                                          <p:spTgt spid="3"/>
                                        </p:tgtEl>
                                        <p:attrNameLst>
                                          <p:attrName>style.visibility</p:attrName>
                                        </p:attrNameLst>
                                      </p:cBhvr>
                                      <p:to>
                                        <p:strVal val="visible"/>
                                      </p:to>
                                    </p:set>
                                    <p:set>
                                      <p:cBhvr>
                                        <p:cTn id="14" dur="455" fill="hold">
                                          <p:stCondLst>
                                            <p:cond delay="0"/>
                                          </p:stCondLst>
                                        </p:cTn>
                                        <p:tgtEl>
                                          <p:spTgt spid="3"/>
                                        </p:tgtEl>
                                        <p:attrNameLst>
                                          <p:attrName>style.rotation</p:attrName>
                                        </p:attrNameLst>
                                      </p:cBhvr>
                                      <p:to>
                                        <p:strVal val="-45.0"/>
                                      </p:to>
                                    </p:set>
                                    <p:anim calcmode="lin" valueType="num">
                                      <p:cBhvr>
                                        <p:cTn id="15" dur="455" fill="hold">
                                          <p:stCondLst>
                                            <p:cond delay="455"/>
                                          </p:stCondLst>
                                        </p:cTn>
                                        <p:tgtEl>
                                          <p:spTgt spid="3"/>
                                        </p:tgtEl>
                                        <p:attrNameLst>
                                          <p:attrName>style.rotation</p:attrName>
                                        </p:attrNameLst>
                                      </p:cBhvr>
                                      <p:tavLst>
                                        <p:tav tm="0">
                                          <p:val>
                                            <p:fltVal val="-45"/>
                                          </p:val>
                                        </p:tav>
                                        <p:tav tm="69900">
                                          <p:val>
                                            <p:fltVal val="45"/>
                                          </p:val>
                                        </p:tav>
                                        <p:tav tm="100000">
                                          <p:val>
                                            <p:fltVal val="0"/>
                                          </p:val>
                                        </p:tav>
                                      </p:tavLst>
                                    </p:anim>
                                    <p:anim calcmode="lin" valueType="num">
                                      <p:cBhvr>
                                        <p:cTn id="16" dur="455" fill="hold">
                                          <p:stCondLst>
                                            <p:cond delay="0"/>
                                          </p:stCondLst>
                                        </p:cTn>
                                        <p:tgtEl>
                                          <p:spTgt spid="3"/>
                                        </p:tgtEl>
                                        <p:attrNameLst>
                                          <p:attrName>ppt_y</p:attrName>
                                        </p:attrNameLst>
                                      </p:cBhvr>
                                      <p:tavLst>
                                        <p:tav tm="0">
                                          <p:val>
                                            <p:strVal val="#ppt_y-1"/>
                                          </p:val>
                                        </p:tav>
                                        <p:tav tm="100000">
                                          <p:val>
                                            <p:strVal val="#ppt_y-(0.354*#ppt_w-0.172*#ppt_h)"/>
                                          </p:val>
                                        </p:tav>
                                      </p:tavLst>
                                    </p:anim>
                                    <p:anim calcmode="lin" valueType="num">
                                      <p:cBhvr>
                                        <p:cTn id="17" dur="156" decel="50000" autoRev="1" fill="hold">
                                          <p:stCondLst>
                                            <p:cond delay="455"/>
                                          </p:stCondLst>
                                        </p:cTn>
                                        <p:tgtEl>
                                          <p:spTgt spid="3"/>
                                        </p:tgtEl>
                                        <p:attrNameLst>
                                          <p:attrName>ppt_y</p:attrName>
                                        </p:attrNameLst>
                                      </p:cBhvr>
                                      <p:tavLst>
                                        <p:tav tm="0">
                                          <p:val>
                                            <p:strVal val="#ppt_y-(0.354*#ppt_w-0.172*#ppt_h)"/>
                                          </p:val>
                                        </p:tav>
                                        <p:tav tm="100000">
                                          <p:val>
                                            <p:strVal val="#ppt_y-(0.354*#ppt_w-0.172*#ppt_h)-#ppt_h/2"/>
                                          </p:val>
                                        </p:tav>
                                      </p:tavLst>
                                    </p:anim>
                                    <p:anim calcmode="lin" valueType="num">
                                      <p:cBhvr>
                                        <p:cTn id="18" dur="136" fill="hold">
                                          <p:stCondLst>
                                            <p:cond delay="864"/>
                                          </p:stCondLst>
                                        </p:cTn>
                                        <p:tgtEl>
                                          <p:spTgt spid="3"/>
                                        </p:tgtEl>
                                        <p:attrNameLst>
                                          <p:attrName>ppt_y</p:attrName>
                                        </p:attrNameLst>
                                      </p:cBhvr>
                                      <p:tavLst>
                                        <p:tav tm="0">
                                          <p:val>
                                            <p:strVal val="#ppt_y-(0.354*#ppt_w-0.172*#ppt_h)"/>
                                          </p:val>
                                        </p:tav>
                                        <p:tav tm="100000">
                                          <p:val>
                                            <p:strVal val="#ppt_y"/>
                                          </p:val>
                                        </p:tav>
                                      </p:tavLst>
                                    </p:anim>
                                  </p:childTnLst>
                                </p:cTn>
                              </p:par>
                              <p:par>
                                <p:cTn id="19" presetID="38" presetClass="entr" presetSubtype="0" accel="50000" fill="hold" grpId="1" nodeType="withEffect">
                                  <p:stCondLst>
                                    <p:cond delay="0"/>
                                  </p:stCondLst>
                                  <p:iterate type="lt">
                                    <p:tmPct val="50000"/>
                                  </p:iterate>
                                  <p:childTnLst>
                                    <p:set>
                                      <p:cBhvr>
                                        <p:cTn id="20" dur="1" fill="hold">
                                          <p:stCondLst>
                                            <p:cond delay="0"/>
                                          </p:stCondLst>
                                        </p:cTn>
                                        <p:tgtEl>
                                          <p:spTgt spid="4"/>
                                        </p:tgtEl>
                                        <p:attrNameLst>
                                          <p:attrName>style.visibility</p:attrName>
                                        </p:attrNameLst>
                                      </p:cBhvr>
                                      <p:to>
                                        <p:strVal val="visible"/>
                                      </p:to>
                                    </p:set>
                                    <p:set>
                                      <p:cBhvr>
                                        <p:cTn id="21" dur="455" fill="hold">
                                          <p:stCondLst>
                                            <p:cond delay="0"/>
                                          </p:stCondLst>
                                        </p:cTn>
                                        <p:tgtEl>
                                          <p:spTgt spid="4"/>
                                        </p:tgtEl>
                                        <p:attrNameLst>
                                          <p:attrName>style.rotation</p:attrName>
                                        </p:attrNameLst>
                                      </p:cBhvr>
                                      <p:to>
                                        <p:strVal val="-45.0"/>
                                      </p:to>
                                    </p:set>
                                    <p:anim calcmode="lin" valueType="num">
                                      <p:cBhvr>
                                        <p:cTn id="22" dur="455" fill="hold">
                                          <p:stCondLst>
                                            <p:cond delay="455"/>
                                          </p:stCondLst>
                                        </p:cTn>
                                        <p:tgtEl>
                                          <p:spTgt spid="4"/>
                                        </p:tgtEl>
                                        <p:attrNameLst>
                                          <p:attrName>style.rotation</p:attrName>
                                        </p:attrNameLst>
                                      </p:cBhvr>
                                      <p:tavLst>
                                        <p:tav tm="0">
                                          <p:val>
                                            <p:fltVal val="-45"/>
                                          </p:val>
                                        </p:tav>
                                        <p:tav tm="69900">
                                          <p:val>
                                            <p:fltVal val="45"/>
                                          </p:val>
                                        </p:tav>
                                        <p:tav tm="100000">
                                          <p:val>
                                            <p:fltVal val="0"/>
                                          </p:val>
                                        </p:tav>
                                      </p:tavLst>
                                    </p:anim>
                                    <p:anim calcmode="lin" valueType="num">
                                      <p:cBhvr>
                                        <p:cTn id="23" dur="455" fill="hold">
                                          <p:stCondLst>
                                            <p:cond delay="0"/>
                                          </p:stCondLst>
                                        </p:cTn>
                                        <p:tgtEl>
                                          <p:spTgt spid="4"/>
                                        </p:tgtEl>
                                        <p:attrNameLst>
                                          <p:attrName>ppt_y</p:attrName>
                                        </p:attrNameLst>
                                      </p:cBhvr>
                                      <p:tavLst>
                                        <p:tav tm="0">
                                          <p:val>
                                            <p:strVal val="#ppt_y-1"/>
                                          </p:val>
                                        </p:tav>
                                        <p:tav tm="100000">
                                          <p:val>
                                            <p:strVal val="#ppt_y-(0.354*#ppt_w-0.172*#ppt_h)"/>
                                          </p:val>
                                        </p:tav>
                                      </p:tavLst>
                                    </p:anim>
                                    <p:anim calcmode="lin" valueType="num">
                                      <p:cBhvr>
                                        <p:cTn id="24" dur="156" decel="50000" autoRev="1" fill="hold">
                                          <p:stCondLst>
                                            <p:cond delay="455"/>
                                          </p:stCondLst>
                                        </p:cTn>
                                        <p:tgtEl>
                                          <p:spTgt spid="4"/>
                                        </p:tgtEl>
                                        <p:attrNameLst>
                                          <p:attrName>ppt_y</p:attrName>
                                        </p:attrNameLst>
                                      </p:cBhvr>
                                      <p:tavLst>
                                        <p:tav tm="0">
                                          <p:val>
                                            <p:strVal val="#ppt_y-(0.354*#ppt_w-0.172*#ppt_h)"/>
                                          </p:val>
                                        </p:tav>
                                        <p:tav tm="100000">
                                          <p:val>
                                            <p:strVal val="#ppt_y-(0.354*#ppt_w-0.172*#ppt_h)-#ppt_h/2"/>
                                          </p:val>
                                        </p:tav>
                                      </p:tavLst>
                                    </p:anim>
                                    <p:anim calcmode="lin" valueType="num">
                                      <p:cBhvr>
                                        <p:cTn id="25" dur="136" fill="hold">
                                          <p:stCondLst>
                                            <p:cond delay="864"/>
                                          </p:stCondLst>
                                        </p:cTn>
                                        <p:tgtEl>
                                          <p:spTgt spid="4"/>
                                        </p:tgtEl>
                                        <p:attrNameLst>
                                          <p:attrName>ppt_y</p:attrName>
                                        </p:attrNameLst>
                                      </p:cBhvr>
                                      <p:tavLst>
                                        <p:tav tm="0">
                                          <p:val>
                                            <p:strVal val="#ppt_y-(0.354*#ppt_w-0.172*#ppt_h)"/>
                                          </p:val>
                                        </p:tav>
                                        <p:tav tm="100000">
                                          <p:val>
                                            <p:strVal val="#ppt_y"/>
                                          </p:val>
                                        </p:tav>
                                      </p:tavLst>
                                    </p:anim>
                                  </p:childTnLst>
                                </p:cTn>
                              </p:par>
                              <p:par>
                                <p:cTn id="26" presetID="38" presetClass="entr" presetSubtype="0" accel="50000" fill="hold" grpId="1" nodeType="withEffect">
                                  <p:stCondLst>
                                    <p:cond delay="0"/>
                                  </p:stCondLst>
                                  <p:iterate type="lt">
                                    <p:tmPct val="50000"/>
                                  </p:iterate>
                                  <p:childTnLst>
                                    <p:set>
                                      <p:cBhvr>
                                        <p:cTn id="27" dur="1" fill="hold">
                                          <p:stCondLst>
                                            <p:cond delay="0"/>
                                          </p:stCondLst>
                                        </p:cTn>
                                        <p:tgtEl>
                                          <p:spTgt spid="5"/>
                                        </p:tgtEl>
                                        <p:attrNameLst>
                                          <p:attrName>style.visibility</p:attrName>
                                        </p:attrNameLst>
                                      </p:cBhvr>
                                      <p:to>
                                        <p:strVal val="visible"/>
                                      </p:to>
                                    </p:set>
                                    <p:set>
                                      <p:cBhvr>
                                        <p:cTn id="28" dur="455" fill="hold">
                                          <p:stCondLst>
                                            <p:cond delay="0"/>
                                          </p:stCondLst>
                                        </p:cTn>
                                        <p:tgtEl>
                                          <p:spTgt spid="5"/>
                                        </p:tgtEl>
                                        <p:attrNameLst>
                                          <p:attrName>style.rotation</p:attrName>
                                        </p:attrNameLst>
                                      </p:cBhvr>
                                      <p:to>
                                        <p:strVal val="-45.0"/>
                                      </p:to>
                                    </p:set>
                                    <p:anim calcmode="lin" valueType="num">
                                      <p:cBhvr>
                                        <p:cTn id="29" dur="455" fill="hold">
                                          <p:stCondLst>
                                            <p:cond delay="455"/>
                                          </p:stCondLst>
                                        </p:cTn>
                                        <p:tgtEl>
                                          <p:spTgt spid="5"/>
                                        </p:tgtEl>
                                        <p:attrNameLst>
                                          <p:attrName>style.rotation</p:attrName>
                                        </p:attrNameLst>
                                      </p:cBhvr>
                                      <p:tavLst>
                                        <p:tav tm="0">
                                          <p:val>
                                            <p:fltVal val="-45"/>
                                          </p:val>
                                        </p:tav>
                                        <p:tav tm="69900">
                                          <p:val>
                                            <p:fltVal val="45"/>
                                          </p:val>
                                        </p:tav>
                                        <p:tav tm="100000">
                                          <p:val>
                                            <p:fltVal val="0"/>
                                          </p:val>
                                        </p:tav>
                                      </p:tavLst>
                                    </p:anim>
                                    <p:anim calcmode="lin" valueType="num">
                                      <p:cBhvr>
                                        <p:cTn id="30" dur="455" fill="hold">
                                          <p:stCondLst>
                                            <p:cond delay="0"/>
                                          </p:stCondLst>
                                        </p:cTn>
                                        <p:tgtEl>
                                          <p:spTgt spid="5"/>
                                        </p:tgtEl>
                                        <p:attrNameLst>
                                          <p:attrName>ppt_y</p:attrName>
                                        </p:attrNameLst>
                                      </p:cBhvr>
                                      <p:tavLst>
                                        <p:tav tm="0">
                                          <p:val>
                                            <p:strVal val="#ppt_y-1"/>
                                          </p:val>
                                        </p:tav>
                                        <p:tav tm="100000">
                                          <p:val>
                                            <p:strVal val="#ppt_y-(0.354*#ppt_w-0.172*#ppt_h)"/>
                                          </p:val>
                                        </p:tav>
                                      </p:tavLst>
                                    </p:anim>
                                    <p:anim calcmode="lin" valueType="num">
                                      <p:cBhvr>
                                        <p:cTn id="31" dur="156" decel="50000" autoRev="1" fill="hold">
                                          <p:stCondLst>
                                            <p:cond delay="455"/>
                                          </p:stCondLst>
                                        </p:cTn>
                                        <p:tgtEl>
                                          <p:spTgt spid="5"/>
                                        </p:tgtEl>
                                        <p:attrNameLst>
                                          <p:attrName>ppt_y</p:attrName>
                                        </p:attrNameLst>
                                      </p:cBhvr>
                                      <p:tavLst>
                                        <p:tav tm="0">
                                          <p:val>
                                            <p:strVal val="#ppt_y-(0.354*#ppt_w-0.172*#ppt_h)"/>
                                          </p:val>
                                        </p:tav>
                                        <p:tav tm="100000">
                                          <p:val>
                                            <p:strVal val="#ppt_y-(0.354*#ppt_w-0.172*#ppt_h)-#ppt_h/2"/>
                                          </p:val>
                                        </p:tav>
                                      </p:tavLst>
                                    </p:anim>
                                    <p:anim calcmode="lin" valueType="num">
                                      <p:cBhvr>
                                        <p:cTn id="32" dur="136" fill="hold">
                                          <p:stCondLst>
                                            <p:cond delay="864"/>
                                          </p:stCondLst>
                                        </p:cTn>
                                        <p:tgtEl>
                                          <p:spTgt spid="5"/>
                                        </p:tgtEl>
                                        <p:attrNameLst>
                                          <p:attrName>ppt_y</p:attrName>
                                        </p:attrNameLst>
                                      </p:cBhvr>
                                      <p:tavLst>
                                        <p:tav tm="0">
                                          <p:val>
                                            <p:strVal val="#ppt_y-(0.354*#ppt_w-0.172*#ppt_h)"/>
                                          </p:val>
                                        </p:tav>
                                        <p:tav tm="100000">
                                          <p:val>
                                            <p:strVal val="#ppt_y"/>
                                          </p:val>
                                        </p:tav>
                                      </p:tavLst>
                                    </p:anim>
                                  </p:childTnLst>
                                </p:cTn>
                              </p:par>
                              <p:par>
                                <p:cTn id="33" presetID="38" presetClass="entr" presetSubtype="0" accel="50000" fill="hold" grpId="1" nodeType="withEffect">
                                  <p:stCondLst>
                                    <p:cond delay="0"/>
                                  </p:stCondLst>
                                  <p:iterate type="lt">
                                    <p:tmPct val="50000"/>
                                  </p:iterate>
                                  <p:childTnLst>
                                    <p:set>
                                      <p:cBhvr>
                                        <p:cTn id="34" dur="1" fill="hold">
                                          <p:stCondLst>
                                            <p:cond delay="0"/>
                                          </p:stCondLst>
                                        </p:cTn>
                                        <p:tgtEl>
                                          <p:spTgt spid="6"/>
                                        </p:tgtEl>
                                        <p:attrNameLst>
                                          <p:attrName>style.visibility</p:attrName>
                                        </p:attrNameLst>
                                      </p:cBhvr>
                                      <p:to>
                                        <p:strVal val="visible"/>
                                      </p:to>
                                    </p:set>
                                    <p:set>
                                      <p:cBhvr>
                                        <p:cTn id="35" dur="455" fill="hold">
                                          <p:stCondLst>
                                            <p:cond delay="0"/>
                                          </p:stCondLst>
                                        </p:cTn>
                                        <p:tgtEl>
                                          <p:spTgt spid="6"/>
                                        </p:tgtEl>
                                        <p:attrNameLst>
                                          <p:attrName>style.rotation</p:attrName>
                                        </p:attrNameLst>
                                      </p:cBhvr>
                                      <p:to>
                                        <p:strVal val="-45.0"/>
                                      </p:to>
                                    </p:set>
                                    <p:anim calcmode="lin" valueType="num">
                                      <p:cBhvr>
                                        <p:cTn id="36" dur="455" fill="hold">
                                          <p:stCondLst>
                                            <p:cond delay="455"/>
                                          </p:stCondLst>
                                        </p:cTn>
                                        <p:tgtEl>
                                          <p:spTgt spid="6"/>
                                        </p:tgtEl>
                                        <p:attrNameLst>
                                          <p:attrName>style.rotation</p:attrName>
                                        </p:attrNameLst>
                                      </p:cBhvr>
                                      <p:tavLst>
                                        <p:tav tm="0">
                                          <p:val>
                                            <p:fltVal val="-45"/>
                                          </p:val>
                                        </p:tav>
                                        <p:tav tm="69900">
                                          <p:val>
                                            <p:fltVal val="45"/>
                                          </p:val>
                                        </p:tav>
                                        <p:tav tm="100000">
                                          <p:val>
                                            <p:fltVal val="0"/>
                                          </p:val>
                                        </p:tav>
                                      </p:tavLst>
                                    </p:anim>
                                    <p:anim calcmode="lin" valueType="num">
                                      <p:cBhvr>
                                        <p:cTn id="37" dur="455" fill="hold">
                                          <p:stCondLst>
                                            <p:cond delay="0"/>
                                          </p:stCondLst>
                                        </p:cTn>
                                        <p:tgtEl>
                                          <p:spTgt spid="6"/>
                                        </p:tgtEl>
                                        <p:attrNameLst>
                                          <p:attrName>ppt_y</p:attrName>
                                        </p:attrNameLst>
                                      </p:cBhvr>
                                      <p:tavLst>
                                        <p:tav tm="0">
                                          <p:val>
                                            <p:strVal val="#ppt_y-1"/>
                                          </p:val>
                                        </p:tav>
                                        <p:tav tm="100000">
                                          <p:val>
                                            <p:strVal val="#ppt_y-(0.354*#ppt_w-0.172*#ppt_h)"/>
                                          </p:val>
                                        </p:tav>
                                      </p:tavLst>
                                    </p:anim>
                                    <p:anim calcmode="lin" valueType="num">
                                      <p:cBhvr>
                                        <p:cTn id="38" dur="156" decel="50000" autoRev="1" fill="hold">
                                          <p:stCondLst>
                                            <p:cond delay="455"/>
                                          </p:stCondLst>
                                        </p:cTn>
                                        <p:tgtEl>
                                          <p:spTgt spid="6"/>
                                        </p:tgtEl>
                                        <p:attrNameLst>
                                          <p:attrName>ppt_y</p:attrName>
                                        </p:attrNameLst>
                                      </p:cBhvr>
                                      <p:tavLst>
                                        <p:tav tm="0">
                                          <p:val>
                                            <p:strVal val="#ppt_y-(0.354*#ppt_w-0.172*#ppt_h)"/>
                                          </p:val>
                                        </p:tav>
                                        <p:tav tm="100000">
                                          <p:val>
                                            <p:strVal val="#ppt_y-(0.354*#ppt_w-0.172*#ppt_h)-#ppt_h/2"/>
                                          </p:val>
                                        </p:tav>
                                      </p:tavLst>
                                    </p:anim>
                                    <p:anim calcmode="lin" valueType="num">
                                      <p:cBhvr>
                                        <p:cTn id="39" dur="136" fill="hold">
                                          <p:stCondLst>
                                            <p:cond delay="864"/>
                                          </p:stCondLst>
                                        </p:cTn>
                                        <p:tgtEl>
                                          <p:spTgt spid="6"/>
                                        </p:tgtEl>
                                        <p:attrNameLst>
                                          <p:attrName>ppt_y</p:attrName>
                                        </p:attrNameLst>
                                      </p:cBhvr>
                                      <p:tavLst>
                                        <p:tav tm="0">
                                          <p:val>
                                            <p:strVal val="#ppt_y-(0.354*#ppt_w-0.172*#ppt_h)"/>
                                          </p:val>
                                        </p:tav>
                                        <p:tav tm="100000">
                                          <p:val>
                                            <p:strVal val="#ppt_y"/>
                                          </p:val>
                                        </p:tav>
                                      </p:tavLst>
                                    </p:anim>
                                  </p:childTnLst>
                                </p:cTn>
                              </p:par>
                              <p:par>
                                <p:cTn id="40" presetID="38" presetClass="entr" presetSubtype="0" accel="50000" fill="hold" grpId="1" nodeType="withEffect">
                                  <p:stCondLst>
                                    <p:cond delay="0"/>
                                  </p:stCondLst>
                                  <p:iterate type="lt">
                                    <p:tmPct val="50000"/>
                                  </p:iterate>
                                  <p:childTnLst>
                                    <p:set>
                                      <p:cBhvr>
                                        <p:cTn id="41" dur="1" fill="hold">
                                          <p:stCondLst>
                                            <p:cond delay="0"/>
                                          </p:stCondLst>
                                        </p:cTn>
                                        <p:tgtEl>
                                          <p:spTgt spid="8"/>
                                        </p:tgtEl>
                                        <p:attrNameLst>
                                          <p:attrName>style.visibility</p:attrName>
                                        </p:attrNameLst>
                                      </p:cBhvr>
                                      <p:to>
                                        <p:strVal val="visible"/>
                                      </p:to>
                                    </p:set>
                                    <p:set>
                                      <p:cBhvr>
                                        <p:cTn id="42" dur="455" fill="hold">
                                          <p:stCondLst>
                                            <p:cond delay="0"/>
                                          </p:stCondLst>
                                        </p:cTn>
                                        <p:tgtEl>
                                          <p:spTgt spid="8"/>
                                        </p:tgtEl>
                                        <p:attrNameLst>
                                          <p:attrName>style.rotation</p:attrName>
                                        </p:attrNameLst>
                                      </p:cBhvr>
                                      <p:to>
                                        <p:strVal val="-45.0"/>
                                      </p:to>
                                    </p:set>
                                    <p:anim calcmode="lin" valueType="num">
                                      <p:cBhvr>
                                        <p:cTn id="43" dur="455" fill="hold">
                                          <p:stCondLst>
                                            <p:cond delay="455"/>
                                          </p:stCondLst>
                                        </p:cTn>
                                        <p:tgtEl>
                                          <p:spTgt spid="8"/>
                                        </p:tgtEl>
                                        <p:attrNameLst>
                                          <p:attrName>style.rotation</p:attrName>
                                        </p:attrNameLst>
                                      </p:cBhvr>
                                      <p:tavLst>
                                        <p:tav tm="0">
                                          <p:val>
                                            <p:fltVal val="-45"/>
                                          </p:val>
                                        </p:tav>
                                        <p:tav tm="69900">
                                          <p:val>
                                            <p:fltVal val="45"/>
                                          </p:val>
                                        </p:tav>
                                        <p:tav tm="100000">
                                          <p:val>
                                            <p:fltVal val="0"/>
                                          </p:val>
                                        </p:tav>
                                      </p:tavLst>
                                    </p:anim>
                                    <p:anim calcmode="lin" valueType="num">
                                      <p:cBhvr>
                                        <p:cTn id="44" dur="455" fill="hold">
                                          <p:stCondLst>
                                            <p:cond delay="0"/>
                                          </p:stCondLst>
                                        </p:cTn>
                                        <p:tgtEl>
                                          <p:spTgt spid="8"/>
                                        </p:tgtEl>
                                        <p:attrNameLst>
                                          <p:attrName>ppt_y</p:attrName>
                                        </p:attrNameLst>
                                      </p:cBhvr>
                                      <p:tavLst>
                                        <p:tav tm="0">
                                          <p:val>
                                            <p:strVal val="#ppt_y-1"/>
                                          </p:val>
                                        </p:tav>
                                        <p:tav tm="100000">
                                          <p:val>
                                            <p:strVal val="#ppt_y-(0.354*#ppt_w-0.172*#ppt_h)"/>
                                          </p:val>
                                        </p:tav>
                                      </p:tavLst>
                                    </p:anim>
                                    <p:anim calcmode="lin" valueType="num">
                                      <p:cBhvr>
                                        <p:cTn id="45" dur="156" decel="50000" autoRev="1" fill="hold">
                                          <p:stCondLst>
                                            <p:cond delay="455"/>
                                          </p:stCondLst>
                                        </p:cTn>
                                        <p:tgtEl>
                                          <p:spTgt spid="8"/>
                                        </p:tgtEl>
                                        <p:attrNameLst>
                                          <p:attrName>ppt_y</p:attrName>
                                        </p:attrNameLst>
                                      </p:cBhvr>
                                      <p:tavLst>
                                        <p:tav tm="0">
                                          <p:val>
                                            <p:strVal val="#ppt_y-(0.354*#ppt_w-0.172*#ppt_h)"/>
                                          </p:val>
                                        </p:tav>
                                        <p:tav tm="100000">
                                          <p:val>
                                            <p:strVal val="#ppt_y-(0.354*#ppt_w-0.172*#ppt_h)-#ppt_h/2"/>
                                          </p:val>
                                        </p:tav>
                                      </p:tavLst>
                                    </p:anim>
                                    <p:anim calcmode="lin" valueType="num">
                                      <p:cBhvr>
                                        <p:cTn id="46" dur="136" fill="hold">
                                          <p:stCondLst>
                                            <p:cond delay="864"/>
                                          </p:stCondLst>
                                        </p:cTn>
                                        <p:tgtEl>
                                          <p:spTgt spid="8"/>
                                        </p:tgtEl>
                                        <p:attrNameLst>
                                          <p:attrName>ppt_y</p:attrName>
                                        </p:attrNameLst>
                                      </p:cBhvr>
                                      <p:tavLst>
                                        <p:tav tm="0">
                                          <p:val>
                                            <p:strVal val="#ppt_y-(0.354*#ppt_w-0.172*#ppt_h)"/>
                                          </p:val>
                                        </p:tav>
                                        <p:tav tm="100000">
                                          <p:val>
                                            <p:strVal val="#ppt_y"/>
                                          </p:val>
                                        </p:tav>
                                      </p:tavLst>
                                    </p:anim>
                                  </p:childTnLst>
                                </p:cTn>
                              </p:par>
                              <p:par>
                                <p:cTn id="47" presetID="38" presetClass="entr" presetSubtype="0" accel="50000" fill="hold" grpId="1" nodeType="withEffect">
                                  <p:stCondLst>
                                    <p:cond delay="0"/>
                                  </p:stCondLst>
                                  <p:iterate type="lt">
                                    <p:tmPct val="50000"/>
                                  </p:iterate>
                                  <p:childTnLst>
                                    <p:set>
                                      <p:cBhvr>
                                        <p:cTn id="48" dur="1" fill="hold">
                                          <p:stCondLst>
                                            <p:cond delay="0"/>
                                          </p:stCondLst>
                                        </p:cTn>
                                        <p:tgtEl>
                                          <p:spTgt spid="9"/>
                                        </p:tgtEl>
                                        <p:attrNameLst>
                                          <p:attrName>style.visibility</p:attrName>
                                        </p:attrNameLst>
                                      </p:cBhvr>
                                      <p:to>
                                        <p:strVal val="visible"/>
                                      </p:to>
                                    </p:set>
                                    <p:set>
                                      <p:cBhvr>
                                        <p:cTn id="49" dur="455" fill="hold">
                                          <p:stCondLst>
                                            <p:cond delay="0"/>
                                          </p:stCondLst>
                                        </p:cTn>
                                        <p:tgtEl>
                                          <p:spTgt spid="9"/>
                                        </p:tgtEl>
                                        <p:attrNameLst>
                                          <p:attrName>style.rotation</p:attrName>
                                        </p:attrNameLst>
                                      </p:cBhvr>
                                      <p:to>
                                        <p:strVal val="-45.0"/>
                                      </p:to>
                                    </p:set>
                                    <p:anim calcmode="lin" valueType="num">
                                      <p:cBhvr>
                                        <p:cTn id="50" dur="455" fill="hold">
                                          <p:stCondLst>
                                            <p:cond delay="455"/>
                                          </p:stCondLst>
                                        </p:cTn>
                                        <p:tgtEl>
                                          <p:spTgt spid="9"/>
                                        </p:tgtEl>
                                        <p:attrNameLst>
                                          <p:attrName>style.rotation</p:attrName>
                                        </p:attrNameLst>
                                      </p:cBhvr>
                                      <p:tavLst>
                                        <p:tav tm="0">
                                          <p:val>
                                            <p:fltVal val="-45"/>
                                          </p:val>
                                        </p:tav>
                                        <p:tav tm="69900">
                                          <p:val>
                                            <p:fltVal val="45"/>
                                          </p:val>
                                        </p:tav>
                                        <p:tav tm="100000">
                                          <p:val>
                                            <p:fltVal val="0"/>
                                          </p:val>
                                        </p:tav>
                                      </p:tavLst>
                                    </p:anim>
                                    <p:anim calcmode="lin" valueType="num">
                                      <p:cBhvr>
                                        <p:cTn id="51" dur="455" fill="hold">
                                          <p:stCondLst>
                                            <p:cond delay="0"/>
                                          </p:stCondLst>
                                        </p:cTn>
                                        <p:tgtEl>
                                          <p:spTgt spid="9"/>
                                        </p:tgtEl>
                                        <p:attrNameLst>
                                          <p:attrName>ppt_y</p:attrName>
                                        </p:attrNameLst>
                                      </p:cBhvr>
                                      <p:tavLst>
                                        <p:tav tm="0">
                                          <p:val>
                                            <p:strVal val="#ppt_y-1"/>
                                          </p:val>
                                        </p:tav>
                                        <p:tav tm="100000">
                                          <p:val>
                                            <p:strVal val="#ppt_y-(0.354*#ppt_w-0.172*#ppt_h)"/>
                                          </p:val>
                                        </p:tav>
                                      </p:tavLst>
                                    </p:anim>
                                    <p:anim calcmode="lin" valueType="num">
                                      <p:cBhvr>
                                        <p:cTn id="52" dur="156" decel="50000" autoRev="1" fill="hold">
                                          <p:stCondLst>
                                            <p:cond delay="455"/>
                                          </p:stCondLst>
                                        </p:cTn>
                                        <p:tgtEl>
                                          <p:spTgt spid="9"/>
                                        </p:tgtEl>
                                        <p:attrNameLst>
                                          <p:attrName>ppt_y</p:attrName>
                                        </p:attrNameLst>
                                      </p:cBhvr>
                                      <p:tavLst>
                                        <p:tav tm="0">
                                          <p:val>
                                            <p:strVal val="#ppt_y-(0.354*#ppt_w-0.172*#ppt_h)"/>
                                          </p:val>
                                        </p:tav>
                                        <p:tav tm="100000">
                                          <p:val>
                                            <p:strVal val="#ppt_y-(0.354*#ppt_w-0.172*#ppt_h)-#ppt_h/2"/>
                                          </p:val>
                                        </p:tav>
                                      </p:tavLst>
                                    </p:anim>
                                    <p:anim calcmode="lin" valueType="num">
                                      <p:cBhvr>
                                        <p:cTn id="53" dur="136" fill="hold">
                                          <p:stCondLst>
                                            <p:cond delay="864"/>
                                          </p:stCondLst>
                                        </p:cTn>
                                        <p:tgtEl>
                                          <p:spTgt spid="9"/>
                                        </p:tgtEl>
                                        <p:attrNameLst>
                                          <p:attrName>ppt_y</p:attrName>
                                        </p:attrNameLst>
                                      </p:cBhvr>
                                      <p:tavLst>
                                        <p:tav tm="0">
                                          <p:val>
                                            <p:strVal val="#ppt_y-(0.354*#ppt_w-0.172*#ppt_h)"/>
                                          </p:val>
                                        </p:tav>
                                        <p:tav tm="100000">
                                          <p:val>
                                            <p:strVal val="#ppt_y"/>
                                          </p:val>
                                        </p:tav>
                                      </p:tavLst>
                                    </p:anim>
                                  </p:childTnLst>
                                </p:cTn>
                              </p:par>
                              <p:par>
                                <p:cTn id="54" presetID="38" presetClass="entr" presetSubtype="0" accel="50000" fill="hold" grpId="1" nodeType="withEffect">
                                  <p:stCondLst>
                                    <p:cond delay="0"/>
                                  </p:stCondLst>
                                  <p:iterate type="lt">
                                    <p:tmPct val="50000"/>
                                  </p:iterate>
                                  <p:childTnLst>
                                    <p:set>
                                      <p:cBhvr>
                                        <p:cTn id="55" dur="1" fill="hold">
                                          <p:stCondLst>
                                            <p:cond delay="0"/>
                                          </p:stCondLst>
                                        </p:cTn>
                                        <p:tgtEl>
                                          <p:spTgt spid="10"/>
                                        </p:tgtEl>
                                        <p:attrNameLst>
                                          <p:attrName>style.visibility</p:attrName>
                                        </p:attrNameLst>
                                      </p:cBhvr>
                                      <p:to>
                                        <p:strVal val="visible"/>
                                      </p:to>
                                    </p:set>
                                    <p:set>
                                      <p:cBhvr>
                                        <p:cTn id="56" dur="455" fill="hold">
                                          <p:stCondLst>
                                            <p:cond delay="0"/>
                                          </p:stCondLst>
                                        </p:cTn>
                                        <p:tgtEl>
                                          <p:spTgt spid="10"/>
                                        </p:tgtEl>
                                        <p:attrNameLst>
                                          <p:attrName>style.rotation</p:attrName>
                                        </p:attrNameLst>
                                      </p:cBhvr>
                                      <p:to>
                                        <p:strVal val="-45.0"/>
                                      </p:to>
                                    </p:set>
                                    <p:anim calcmode="lin" valueType="num">
                                      <p:cBhvr>
                                        <p:cTn id="57" dur="455" fill="hold">
                                          <p:stCondLst>
                                            <p:cond delay="455"/>
                                          </p:stCondLst>
                                        </p:cTn>
                                        <p:tgtEl>
                                          <p:spTgt spid="10"/>
                                        </p:tgtEl>
                                        <p:attrNameLst>
                                          <p:attrName>style.rotation</p:attrName>
                                        </p:attrNameLst>
                                      </p:cBhvr>
                                      <p:tavLst>
                                        <p:tav tm="0">
                                          <p:val>
                                            <p:fltVal val="-45"/>
                                          </p:val>
                                        </p:tav>
                                        <p:tav tm="69900">
                                          <p:val>
                                            <p:fltVal val="45"/>
                                          </p:val>
                                        </p:tav>
                                        <p:tav tm="100000">
                                          <p:val>
                                            <p:fltVal val="0"/>
                                          </p:val>
                                        </p:tav>
                                      </p:tavLst>
                                    </p:anim>
                                    <p:anim calcmode="lin" valueType="num">
                                      <p:cBhvr>
                                        <p:cTn id="58" dur="455" fill="hold">
                                          <p:stCondLst>
                                            <p:cond delay="0"/>
                                          </p:stCondLst>
                                        </p:cTn>
                                        <p:tgtEl>
                                          <p:spTgt spid="10"/>
                                        </p:tgtEl>
                                        <p:attrNameLst>
                                          <p:attrName>ppt_y</p:attrName>
                                        </p:attrNameLst>
                                      </p:cBhvr>
                                      <p:tavLst>
                                        <p:tav tm="0">
                                          <p:val>
                                            <p:strVal val="#ppt_y-1"/>
                                          </p:val>
                                        </p:tav>
                                        <p:tav tm="100000">
                                          <p:val>
                                            <p:strVal val="#ppt_y-(0.354*#ppt_w-0.172*#ppt_h)"/>
                                          </p:val>
                                        </p:tav>
                                      </p:tavLst>
                                    </p:anim>
                                    <p:anim calcmode="lin" valueType="num">
                                      <p:cBhvr>
                                        <p:cTn id="59" dur="156" decel="50000" autoRev="1" fill="hold">
                                          <p:stCondLst>
                                            <p:cond delay="455"/>
                                          </p:stCondLst>
                                        </p:cTn>
                                        <p:tgtEl>
                                          <p:spTgt spid="10"/>
                                        </p:tgtEl>
                                        <p:attrNameLst>
                                          <p:attrName>ppt_y</p:attrName>
                                        </p:attrNameLst>
                                      </p:cBhvr>
                                      <p:tavLst>
                                        <p:tav tm="0">
                                          <p:val>
                                            <p:strVal val="#ppt_y-(0.354*#ppt_w-0.172*#ppt_h)"/>
                                          </p:val>
                                        </p:tav>
                                        <p:tav tm="100000">
                                          <p:val>
                                            <p:strVal val="#ppt_y-(0.354*#ppt_w-0.172*#ppt_h)-#ppt_h/2"/>
                                          </p:val>
                                        </p:tav>
                                      </p:tavLst>
                                    </p:anim>
                                    <p:anim calcmode="lin" valueType="num">
                                      <p:cBhvr>
                                        <p:cTn id="60" dur="136" fill="hold">
                                          <p:stCondLst>
                                            <p:cond delay="864"/>
                                          </p:stCondLst>
                                        </p:cTn>
                                        <p:tgtEl>
                                          <p:spTgt spid="10"/>
                                        </p:tgtEl>
                                        <p:attrNameLst>
                                          <p:attrName>ppt_y</p:attrName>
                                        </p:attrNameLst>
                                      </p:cBhvr>
                                      <p:tavLst>
                                        <p:tav tm="0">
                                          <p:val>
                                            <p:strVal val="#ppt_y-(0.354*#ppt_w-0.172*#ppt_h)"/>
                                          </p:val>
                                        </p:tav>
                                        <p:tav tm="100000">
                                          <p:val>
                                            <p:strVal val="#ppt_y"/>
                                          </p:val>
                                        </p:tav>
                                      </p:tavLst>
                                    </p:anim>
                                  </p:childTnLst>
                                </p:cTn>
                              </p:par>
                              <p:par>
                                <p:cTn id="61" presetID="38" presetClass="entr" presetSubtype="0" accel="50000" fill="hold" grpId="1" nodeType="withEffect">
                                  <p:stCondLst>
                                    <p:cond delay="0"/>
                                  </p:stCondLst>
                                  <p:iterate type="lt">
                                    <p:tmPct val="50000"/>
                                  </p:iterate>
                                  <p:childTnLst>
                                    <p:set>
                                      <p:cBhvr>
                                        <p:cTn id="62" dur="1" fill="hold">
                                          <p:stCondLst>
                                            <p:cond delay="0"/>
                                          </p:stCondLst>
                                        </p:cTn>
                                        <p:tgtEl>
                                          <p:spTgt spid="11"/>
                                        </p:tgtEl>
                                        <p:attrNameLst>
                                          <p:attrName>style.visibility</p:attrName>
                                        </p:attrNameLst>
                                      </p:cBhvr>
                                      <p:to>
                                        <p:strVal val="visible"/>
                                      </p:to>
                                    </p:set>
                                    <p:set>
                                      <p:cBhvr>
                                        <p:cTn id="63" dur="455" fill="hold">
                                          <p:stCondLst>
                                            <p:cond delay="0"/>
                                          </p:stCondLst>
                                        </p:cTn>
                                        <p:tgtEl>
                                          <p:spTgt spid="11"/>
                                        </p:tgtEl>
                                        <p:attrNameLst>
                                          <p:attrName>style.rotation</p:attrName>
                                        </p:attrNameLst>
                                      </p:cBhvr>
                                      <p:to>
                                        <p:strVal val="-45.0"/>
                                      </p:to>
                                    </p:set>
                                    <p:anim calcmode="lin" valueType="num">
                                      <p:cBhvr>
                                        <p:cTn id="64" dur="455" fill="hold">
                                          <p:stCondLst>
                                            <p:cond delay="455"/>
                                          </p:stCondLst>
                                        </p:cTn>
                                        <p:tgtEl>
                                          <p:spTgt spid="11"/>
                                        </p:tgtEl>
                                        <p:attrNameLst>
                                          <p:attrName>style.rotation</p:attrName>
                                        </p:attrNameLst>
                                      </p:cBhvr>
                                      <p:tavLst>
                                        <p:tav tm="0">
                                          <p:val>
                                            <p:fltVal val="-45"/>
                                          </p:val>
                                        </p:tav>
                                        <p:tav tm="69900">
                                          <p:val>
                                            <p:fltVal val="45"/>
                                          </p:val>
                                        </p:tav>
                                        <p:tav tm="100000">
                                          <p:val>
                                            <p:fltVal val="0"/>
                                          </p:val>
                                        </p:tav>
                                      </p:tavLst>
                                    </p:anim>
                                    <p:anim calcmode="lin" valueType="num">
                                      <p:cBhvr>
                                        <p:cTn id="65" dur="455" fill="hold">
                                          <p:stCondLst>
                                            <p:cond delay="0"/>
                                          </p:stCondLst>
                                        </p:cTn>
                                        <p:tgtEl>
                                          <p:spTgt spid="11"/>
                                        </p:tgtEl>
                                        <p:attrNameLst>
                                          <p:attrName>ppt_y</p:attrName>
                                        </p:attrNameLst>
                                      </p:cBhvr>
                                      <p:tavLst>
                                        <p:tav tm="0">
                                          <p:val>
                                            <p:strVal val="#ppt_y-1"/>
                                          </p:val>
                                        </p:tav>
                                        <p:tav tm="100000">
                                          <p:val>
                                            <p:strVal val="#ppt_y-(0.354*#ppt_w-0.172*#ppt_h)"/>
                                          </p:val>
                                        </p:tav>
                                      </p:tavLst>
                                    </p:anim>
                                    <p:anim calcmode="lin" valueType="num">
                                      <p:cBhvr>
                                        <p:cTn id="66" dur="156" decel="50000" autoRev="1" fill="hold">
                                          <p:stCondLst>
                                            <p:cond delay="455"/>
                                          </p:stCondLst>
                                        </p:cTn>
                                        <p:tgtEl>
                                          <p:spTgt spid="11"/>
                                        </p:tgtEl>
                                        <p:attrNameLst>
                                          <p:attrName>ppt_y</p:attrName>
                                        </p:attrNameLst>
                                      </p:cBhvr>
                                      <p:tavLst>
                                        <p:tav tm="0">
                                          <p:val>
                                            <p:strVal val="#ppt_y-(0.354*#ppt_w-0.172*#ppt_h)"/>
                                          </p:val>
                                        </p:tav>
                                        <p:tav tm="100000">
                                          <p:val>
                                            <p:strVal val="#ppt_y-(0.354*#ppt_w-0.172*#ppt_h)-#ppt_h/2"/>
                                          </p:val>
                                        </p:tav>
                                      </p:tavLst>
                                    </p:anim>
                                    <p:anim calcmode="lin" valueType="num">
                                      <p:cBhvr>
                                        <p:cTn id="67" dur="136" fill="hold">
                                          <p:stCondLst>
                                            <p:cond delay="864"/>
                                          </p:stCondLst>
                                        </p:cTn>
                                        <p:tgtEl>
                                          <p:spTgt spid="11"/>
                                        </p:tgtEl>
                                        <p:attrNameLst>
                                          <p:attrName>ppt_y</p:attrName>
                                        </p:attrNameLst>
                                      </p:cBhvr>
                                      <p:tavLst>
                                        <p:tav tm="0">
                                          <p:val>
                                            <p:strVal val="#ppt_y-(0.354*#ppt_w-0.172*#ppt_h)"/>
                                          </p:val>
                                        </p:tav>
                                        <p:tav tm="100000">
                                          <p:val>
                                            <p:strVal val="#ppt_y"/>
                                          </p:val>
                                        </p:tav>
                                      </p:tavLst>
                                    </p:anim>
                                  </p:childTnLst>
                                </p:cTn>
                              </p:par>
                              <p:par>
                                <p:cTn id="68" presetID="38" presetClass="entr" presetSubtype="0" accel="50000" fill="hold" grpId="1" nodeType="withEffect">
                                  <p:stCondLst>
                                    <p:cond delay="0"/>
                                  </p:stCondLst>
                                  <p:iterate type="lt">
                                    <p:tmPct val="50000"/>
                                  </p:iterate>
                                  <p:childTnLst>
                                    <p:set>
                                      <p:cBhvr>
                                        <p:cTn id="69" dur="1" fill="hold">
                                          <p:stCondLst>
                                            <p:cond delay="0"/>
                                          </p:stCondLst>
                                        </p:cTn>
                                        <p:tgtEl>
                                          <p:spTgt spid="12"/>
                                        </p:tgtEl>
                                        <p:attrNameLst>
                                          <p:attrName>style.visibility</p:attrName>
                                        </p:attrNameLst>
                                      </p:cBhvr>
                                      <p:to>
                                        <p:strVal val="visible"/>
                                      </p:to>
                                    </p:set>
                                    <p:set>
                                      <p:cBhvr>
                                        <p:cTn id="70" dur="455" fill="hold">
                                          <p:stCondLst>
                                            <p:cond delay="0"/>
                                          </p:stCondLst>
                                        </p:cTn>
                                        <p:tgtEl>
                                          <p:spTgt spid="12"/>
                                        </p:tgtEl>
                                        <p:attrNameLst>
                                          <p:attrName>style.rotation</p:attrName>
                                        </p:attrNameLst>
                                      </p:cBhvr>
                                      <p:to>
                                        <p:strVal val="-45.0"/>
                                      </p:to>
                                    </p:set>
                                    <p:anim calcmode="lin" valueType="num">
                                      <p:cBhvr>
                                        <p:cTn id="71" dur="455" fill="hold">
                                          <p:stCondLst>
                                            <p:cond delay="455"/>
                                          </p:stCondLst>
                                        </p:cTn>
                                        <p:tgtEl>
                                          <p:spTgt spid="12"/>
                                        </p:tgtEl>
                                        <p:attrNameLst>
                                          <p:attrName>style.rotation</p:attrName>
                                        </p:attrNameLst>
                                      </p:cBhvr>
                                      <p:tavLst>
                                        <p:tav tm="0">
                                          <p:val>
                                            <p:fltVal val="-45"/>
                                          </p:val>
                                        </p:tav>
                                        <p:tav tm="69900">
                                          <p:val>
                                            <p:fltVal val="45"/>
                                          </p:val>
                                        </p:tav>
                                        <p:tav tm="100000">
                                          <p:val>
                                            <p:fltVal val="0"/>
                                          </p:val>
                                        </p:tav>
                                      </p:tavLst>
                                    </p:anim>
                                    <p:anim calcmode="lin" valueType="num">
                                      <p:cBhvr>
                                        <p:cTn id="72" dur="455" fill="hold">
                                          <p:stCondLst>
                                            <p:cond delay="0"/>
                                          </p:stCondLst>
                                        </p:cTn>
                                        <p:tgtEl>
                                          <p:spTgt spid="12"/>
                                        </p:tgtEl>
                                        <p:attrNameLst>
                                          <p:attrName>ppt_y</p:attrName>
                                        </p:attrNameLst>
                                      </p:cBhvr>
                                      <p:tavLst>
                                        <p:tav tm="0">
                                          <p:val>
                                            <p:strVal val="#ppt_y-1"/>
                                          </p:val>
                                        </p:tav>
                                        <p:tav tm="100000">
                                          <p:val>
                                            <p:strVal val="#ppt_y-(0.354*#ppt_w-0.172*#ppt_h)"/>
                                          </p:val>
                                        </p:tav>
                                      </p:tavLst>
                                    </p:anim>
                                    <p:anim calcmode="lin" valueType="num">
                                      <p:cBhvr>
                                        <p:cTn id="73" dur="156" decel="50000" autoRev="1" fill="hold">
                                          <p:stCondLst>
                                            <p:cond delay="455"/>
                                          </p:stCondLst>
                                        </p:cTn>
                                        <p:tgtEl>
                                          <p:spTgt spid="12"/>
                                        </p:tgtEl>
                                        <p:attrNameLst>
                                          <p:attrName>ppt_y</p:attrName>
                                        </p:attrNameLst>
                                      </p:cBhvr>
                                      <p:tavLst>
                                        <p:tav tm="0">
                                          <p:val>
                                            <p:strVal val="#ppt_y-(0.354*#ppt_w-0.172*#ppt_h)"/>
                                          </p:val>
                                        </p:tav>
                                        <p:tav tm="100000">
                                          <p:val>
                                            <p:strVal val="#ppt_y-(0.354*#ppt_w-0.172*#ppt_h)-#ppt_h/2"/>
                                          </p:val>
                                        </p:tav>
                                      </p:tavLst>
                                    </p:anim>
                                    <p:anim calcmode="lin" valueType="num">
                                      <p:cBhvr>
                                        <p:cTn id="74" dur="136" fill="hold">
                                          <p:stCondLst>
                                            <p:cond delay="864"/>
                                          </p:stCondLst>
                                        </p:cTn>
                                        <p:tgtEl>
                                          <p:spTgt spid="12"/>
                                        </p:tgtEl>
                                        <p:attrNameLst>
                                          <p:attrName>ppt_y</p:attrName>
                                        </p:attrNameLst>
                                      </p:cBhvr>
                                      <p:tavLst>
                                        <p:tav tm="0">
                                          <p:val>
                                            <p:strVal val="#ppt_y-(0.354*#ppt_w-0.172*#ppt_h)"/>
                                          </p:val>
                                        </p:tav>
                                        <p:tav tm="100000">
                                          <p:val>
                                            <p:strVal val="#ppt_y"/>
                                          </p:val>
                                        </p:tav>
                                      </p:tavLst>
                                    </p:anim>
                                  </p:childTnLst>
                                </p:cTn>
                              </p:par>
                              <p:par>
                                <p:cTn id="75" presetID="38" presetClass="entr" presetSubtype="0" accel="50000" fill="hold" grpId="1" nodeType="withEffect">
                                  <p:stCondLst>
                                    <p:cond delay="0"/>
                                  </p:stCondLst>
                                  <p:iterate type="lt">
                                    <p:tmPct val="50000"/>
                                  </p:iterate>
                                  <p:childTnLst>
                                    <p:set>
                                      <p:cBhvr>
                                        <p:cTn id="76" dur="1" fill="hold">
                                          <p:stCondLst>
                                            <p:cond delay="0"/>
                                          </p:stCondLst>
                                        </p:cTn>
                                        <p:tgtEl>
                                          <p:spTgt spid="13"/>
                                        </p:tgtEl>
                                        <p:attrNameLst>
                                          <p:attrName>style.visibility</p:attrName>
                                        </p:attrNameLst>
                                      </p:cBhvr>
                                      <p:to>
                                        <p:strVal val="visible"/>
                                      </p:to>
                                    </p:set>
                                    <p:set>
                                      <p:cBhvr>
                                        <p:cTn id="77" dur="455" fill="hold">
                                          <p:stCondLst>
                                            <p:cond delay="0"/>
                                          </p:stCondLst>
                                        </p:cTn>
                                        <p:tgtEl>
                                          <p:spTgt spid="13"/>
                                        </p:tgtEl>
                                        <p:attrNameLst>
                                          <p:attrName>style.rotation</p:attrName>
                                        </p:attrNameLst>
                                      </p:cBhvr>
                                      <p:to>
                                        <p:strVal val="-45.0"/>
                                      </p:to>
                                    </p:set>
                                    <p:anim calcmode="lin" valueType="num">
                                      <p:cBhvr>
                                        <p:cTn id="78" dur="455" fill="hold">
                                          <p:stCondLst>
                                            <p:cond delay="455"/>
                                          </p:stCondLst>
                                        </p:cTn>
                                        <p:tgtEl>
                                          <p:spTgt spid="13"/>
                                        </p:tgtEl>
                                        <p:attrNameLst>
                                          <p:attrName>style.rotation</p:attrName>
                                        </p:attrNameLst>
                                      </p:cBhvr>
                                      <p:tavLst>
                                        <p:tav tm="0">
                                          <p:val>
                                            <p:fltVal val="-45"/>
                                          </p:val>
                                        </p:tav>
                                        <p:tav tm="69900">
                                          <p:val>
                                            <p:fltVal val="45"/>
                                          </p:val>
                                        </p:tav>
                                        <p:tav tm="100000">
                                          <p:val>
                                            <p:fltVal val="0"/>
                                          </p:val>
                                        </p:tav>
                                      </p:tavLst>
                                    </p:anim>
                                    <p:anim calcmode="lin" valueType="num">
                                      <p:cBhvr>
                                        <p:cTn id="79" dur="455" fill="hold">
                                          <p:stCondLst>
                                            <p:cond delay="0"/>
                                          </p:stCondLst>
                                        </p:cTn>
                                        <p:tgtEl>
                                          <p:spTgt spid="13"/>
                                        </p:tgtEl>
                                        <p:attrNameLst>
                                          <p:attrName>ppt_y</p:attrName>
                                        </p:attrNameLst>
                                      </p:cBhvr>
                                      <p:tavLst>
                                        <p:tav tm="0">
                                          <p:val>
                                            <p:strVal val="#ppt_y-1"/>
                                          </p:val>
                                        </p:tav>
                                        <p:tav tm="100000">
                                          <p:val>
                                            <p:strVal val="#ppt_y-(0.354*#ppt_w-0.172*#ppt_h)"/>
                                          </p:val>
                                        </p:tav>
                                      </p:tavLst>
                                    </p:anim>
                                    <p:anim calcmode="lin" valueType="num">
                                      <p:cBhvr>
                                        <p:cTn id="80" dur="156" decel="50000" autoRev="1" fill="hold">
                                          <p:stCondLst>
                                            <p:cond delay="455"/>
                                          </p:stCondLst>
                                        </p:cTn>
                                        <p:tgtEl>
                                          <p:spTgt spid="13"/>
                                        </p:tgtEl>
                                        <p:attrNameLst>
                                          <p:attrName>ppt_y</p:attrName>
                                        </p:attrNameLst>
                                      </p:cBhvr>
                                      <p:tavLst>
                                        <p:tav tm="0">
                                          <p:val>
                                            <p:strVal val="#ppt_y-(0.354*#ppt_w-0.172*#ppt_h)"/>
                                          </p:val>
                                        </p:tav>
                                        <p:tav tm="100000">
                                          <p:val>
                                            <p:strVal val="#ppt_y-(0.354*#ppt_w-0.172*#ppt_h)-#ppt_h/2"/>
                                          </p:val>
                                        </p:tav>
                                      </p:tavLst>
                                    </p:anim>
                                    <p:anim calcmode="lin" valueType="num">
                                      <p:cBhvr>
                                        <p:cTn id="81" dur="136" fill="hold">
                                          <p:stCondLst>
                                            <p:cond delay="864"/>
                                          </p:stCondLst>
                                        </p:cTn>
                                        <p:tgtEl>
                                          <p:spTgt spid="13"/>
                                        </p:tgtEl>
                                        <p:attrNameLst>
                                          <p:attrName>ppt_y</p:attrName>
                                        </p:attrNameLst>
                                      </p:cBhvr>
                                      <p:tavLst>
                                        <p:tav tm="0">
                                          <p:val>
                                            <p:strVal val="#ppt_y-(0.354*#ppt_w-0.172*#ppt_h)"/>
                                          </p:val>
                                        </p:tav>
                                        <p:tav tm="100000">
                                          <p:val>
                                            <p:strVal val="#ppt_y"/>
                                          </p:val>
                                        </p:tav>
                                      </p:tavLst>
                                    </p:anim>
                                  </p:childTnLst>
                                </p:cTn>
                              </p:par>
                              <p:par>
                                <p:cTn id="82" presetID="38" presetClass="entr" presetSubtype="0" accel="50000" fill="hold" grpId="1" nodeType="withEffect">
                                  <p:stCondLst>
                                    <p:cond delay="0"/>
                                  </p:stCondLst>
                                  <p:iterate type="lt">
                                    <p:tmPct val="50000"/>
                                  </p:iterate>
                                  <p:childTnLst>
                                    <p:set>
                                      <p:cBhvr>
                                        <p:cTn id="83" dur="1" fill="hold">
                                          <p:stCondLst>
                                            <p:cond delay="0"/>
                                          </p:stCondLst>
                                        </p:cTn>
                                        <p:tgtEl>
                                          <p:spTgt spid="14"/>
                                        </p:tgtEl>
                                        <p:attrNameLst>
                                          <p:attrName>style.visibility</p:attrName>
                                        </p:attrNameLst>
                                      </p:cBhvr>
                                      <p:to>
                                        <p:strVal val="visible"/>
                                      </p:to>
                                    </p:set>
                                    <p:set>
                                      <p:cBhvr>
                                        <p:cTn id="84" dur="455" fill="hold">
                                          <p:stCondLst>
                                            <p:cond delay="0"/>
                                          </p:stCondLst>
                                        </p:cTn>
                                        <p:tgtEl>
                                          <p:spTgt spid="14"/>
                                        </p:tgtEl>
                                        <p:attrNameLst>
                                          <p:attrName>style.rotation</p:attrName>
                                        </p:attrNameLst>
                                      </p:cBhvr>
                                      <p:to>
                                        <p:strVal val="-45.0"/>
                                      </p:to>
                                    </p:set>
                                    <p:anim calcmode="lin" valueType="num">
                                      <p:cBhvr>
                                        <p:cTn id="85" dur="455" fill="hold">
                                          <p:stCondLst>
                                            <p:cond delay="455"/>
                                          </p:stCondLst>
                                        </p:cTn>
                                        <p:tgtEl>
                                          <p:spTgt spid="14"/>
                                        </p:tgtEl>
                                        <p:attrNameLst>
                                          <p:attrName>style.rotation</p:attrName>
                                        </p:attrNameLst>
                                      </p:cBhvr>
                                      <p:tavLst>
                                        <p:tav tm="0">
                                          <p:val>
                                            <p:fltVal val="-45"/>
                                          </p:val>
                                        </p:tav>
                                        <p:tav tm="69900">
                                          <p:val>
                                            <p:fltVal val="45"/>
                                          </p:val>
                                        </p:tav>
                                        <p:tav tm="100000">
                                          <p:val>
                                            <p:fltVal val="0"/>
                                          </p:val>
                                        </p:tav>
                                      </p:tavLst>
                                    </p:anim>
                                    <p:anim calcmode="lin" valueType="num">
                                      <p:cBhvr>
                                        <p:cTn id="86" dur="455" fill="hold">
                                          <p:stCondLst>
                                            <p:cond delay="0"/>
                                          </p:stCondLst>
                                        </p:cTn>
                                        <p:tgtEl>
                                          <p:spTgt spid="14"/>
                                        </p:tgtEl>
                                        <p:attrNameLst>
                                          <p:attrName>ppt_y</p:attrName>
                                        </p:attrNameLst>
                                      </p:cBhvr>
                                      <p:tavLst>
                                        <p:tav tm="0">
                                          <p:val>
                                            <p:strVal val="#ppt_y-1"/>
                                          </p:val>
                                        </p:tav>
                                        <p:tav tm="100000">
                                          <p:val>
                                            <p:strVal val="#ppt_y-(0.354*#ppt_w-0.172*#ppt_h)"/>
                                          </p:val>
                                        </p:tav>
                                      </p:tavLst>
                                    </p:anim>
                                    <p:anim calcmode="lin" valueType="num">
                                      <p:cBhvr>
                                        <p:cTn id="87" dur="156" decel="50000" autoRev="1" fill="hold">
                                          <p:stCondLst>
                                            <p:cond delay="455"/>
                                          </p:stCondLst>
                                        </p:cTn>
                                        <p:tgtEl>
                                          <p:spTgt spid="14"/>
                                        </p:tgtEl>
                                        <p:attrNameLst>
                                          <p:attrName>ppt_y</p:attrName>
                                        </p:attrNameLst>
                                      </p:cBhvr>
                                      <p:tavLst>
                                        <p:tav tm="0">
                                          <p:val>
                                            <p:strVal val="#ppt_y-(0.354*#ppt_w-0.172*#ppt_h)"/>
                                          </p:val>
                                        </p:tav>
                                        <p:tav tm="100000">
                                          <p:val>
                                            <p:strVal val="#ppt_y-(0.354*#ppt_w-0.172*#ppt_h)-#ppt_h/2"/>
                                          </p:val>
                                        </p:tav>
                                      </p:tavLst>
                                    </p:anim>
                                    <p:anim calcmode="lin" valueType="num">
                                      <p:cBhvr>
                                        <p:cTn id="88" dur="136" fill="hold">
                                          <p:stCondLst>
                                            <p:cond delay="864"/>
                                          </p:stCondLst>
                                        </p:cTn>
                                        <p:tgtEl>
                                          <p:spTgt spid="14"/>
                                        </p:tgtEl>
                                        <p:attrNameLst>
                                          <p:attrName>ppt_y</p:attrName>
                                        </p:attrNameLst>
                                      </p:cBhvr>
                                      <p:tavLst>
                                        <p:tav tm="0">
                                          <p:val>
                                            <p:strVal val="#ppt_y-(0.354*#ppt_w-0.172*#ppt_h)"/>
                                          </p:val>
                                        </p:tav>
                                        <p:tav tm="100000">
                                          <p:val>
                                            <p:strVal val="#ppt_y"/>
                                          </p:val>
                                        </p:tav>
                                      </p:tavLst>
                                    </p:anim>
                                  </p:childTnLst>
                                </p:cTn>
                              </p:par>
                              <p:par>
                                <p:cTn id="89" presetID="38" presetClass="entr" presetSubtype="0" accel="50000" fill="hold" grpId="1" nodeType="withEffect">
                                  <p:stCondLst>
                                    <p:cond delay="0"/>
                                  </p:stCondLst>
                                  <p:iterate type="lt">
                                    <p:tmPct val="50000"/>
                                  </p:iterate>
                                  <p:childTnLst>
                                    <p:set>
                                      <p:cBhvr>
                                        <p:cTn id="90" dur="1" fill="hold">
                                          <p:stCondLst>
                                            <p:cond delay="0"/>
                                          </p:stCondLst>
                                        </p:cTn>
                                        <p:tgtEl>
                                          <p:spTgt spid="15"/>
                                        </p:tgtEl>
                                        <p:attrNameLst>
                                          <p:attrName>style.visibility</p:attrName>
                                        </p:attrNameLst>
                                      </p:cBhvr>
                                      <p:to>
                                        <p:strVal val="visible"/>
                                      </p:to>
                                    </p:set>
                                    <p:set>
                                      <p:cBhvr>
                                        <p:cTn id="91" dur="455" fill="hold">
                                          <p:stCondLst>
                                            <p:cond delay="0"/>
                                          </p:stCondLst>
                                        </p:cTn>
                                        <p:tgtEl>
                                          <p:spTgt spid="15"/>
                                        </p:tgtEl>
                                        <p:attrNameLst>
                                          <p:attrName>style.rotation</p:attrName>
                                        </p:attrNameLst>
                                      </p:cBhvr>
                                      <p:to>
                                        <p:strVal val="-45.0"/>
                                      </p:to>
                                    </p:set>
                                    <p:anim calcmode="lin" valueType="num">
                                      <p:cBhvr>
                                        <p:cTn id="92" dur="455" fill="hold">
                                          <p:stCondLst>
                                            <p:cond delay="455"/>
                                          </p:stCondLst>
                                        </p:cTn>
                                        <p:tgtEl>
                                          <p:spTgt spid="15"/>
                                        </p:tgtEl>
                                        <p:attrNameLst>
                                          <p:attrName>style.rotation</p:attrName>
                                        </p:attrNameLst>
                                      </p:cBhvr>
                                      <p:tavLst>
                                        <p:tav tm="0">
                                          <p:val>
                                            <p:fltVal val="-45"/>
                                          </p:val>
                                        </p:tav>
                                        <p:tav tm="69900">
                                          <p:val>
                                            <p:fltVal val="45"/>
                                          </p:val>
                                        </p:tav>
                                        <p:tav tm="100000">
                                          <p:val>
                                            <p:fltVal val="0"/>
                                          </p:val>
                                        </p:tav>
                                      </p:tavLst>
                                    </p:anim>
                                    <p:anim calcmode="lin" valueType="num">
                                      <p:cBhvr>
                                        <p:cTn id="93" dur="455" fill="hold">
                                          <p:stCondLst>
                                            <p:cond delay="0"/>
                                          </p:stCondLst>
                                        </p:cTn>
                                        <p:tgtEl>
                                          <p:spTgt spid="15"/>
                                        </p:tgtEl>
                                        <p:attrNameLst>
                                          <p:attrName>ppt_y</p:attrName>
                                        </p:attrNameLst>
                                      </p:cBhvr>
                                      <p:tavLst>
                                        <p:tav tm="0">
                                          <p:val>
                                            <p:strVal val="#ppt_y-1"/>
                                          </p:val>
                                        </p:tav>
                                        <p:tav tm="100000">
                                          <p:val>
                                            <p:strVal val="#ppt_y-(0.354*#ppt_w-0.172*#ppt_h)"/>
                                          </p:val>
                                        </p:tav>
                                      </p:tavLst>
                                    </p:anim>
                                    <p:anim calcmode="lin" valueType="num">
                                      <p:cBhvr>
                                        <p:cTn id="94" dur="156" decel="50000" autoRev="1" fill="hold">
                                          <p:stCondLst>
                                            <p:cond delay="455"/>
                                          </p:stCondLst>
                                        </p:cTn>
                                        <p:tgtEl>
                                          <p:spTgt spid="15"/>
                                        </p:tgtEl>
                                        <p:attrNameLst>
                                          <p:attrName>ppt_y</p:attrName>
                                        </p:attrNameLst>
                                      </p:cBhvr>
                                      <p:tavLst>
                                        <p:tav tm="0">
                                          <p:val>
                                            <p:strVal val="#ppt_y-(0.354*#ppt_w-0.172*#ppt_h)"/>
                                          </p:val>
                                        </p:tav>
                                        <p:tav tm="100000">
                                          <p:val>
                                            <p:strVal val="#ppt_y-(0.354*#ppt_w-0.172*#ppt_h)-#ppt_h/2"/>
                                          </p:val>
                                        </p:tav>
                                      </p:tavLst>
                                    </p:anim>
                                    <p:anim calcmode="lin" valueType="num">
                                      <p:cBhvr>
                                        <p:cTn id="95" dur="136" fill="hold">
                                          <p:stCondLst>
                                            <p:cond delay="864"/>
                                          </p:stCondLst>
                                        </p:cTn>
                                        <p:tgtEl>
                                          <p:spTgt spid="15"/>
                                        </p:tgtEl>
                                        <p:attrNameLst>
                                          <p:attrName>ppt_y</p:attrName>
                                        </p:attrNameLst>
                                      </p:cBhvr>
                                      <p:tavLst>
                                        <p:tav tm="0">
                                          <p:val>
                                            <p:strVal val="#ppt_y-(0.354*#ppt_w-0.172*#ppt_h)"/>
                                          </p:val>
                                        </p:tav>
                                        <p:tav tm="100000">
                                          <p:val>
                                            <p:strVal val="#ppt_y"/>
                                          </p:val>
                                        </p:tav>
                                      </p:tavLst>
                                    </p:anim>
                                  </p:childTnLst>
                                </p:cTn>
                              </p:par>
                              <p:par>
                                <p:cTn id="96" presetID="38" presetClass="entr" presetSubtype="0" accel="50000" fill="hold" grpId="1" nodeType="withEffect">
                                  <p:stCondLst>
                                    <p:cond delay="0"/>
                                  </p:stCondLst>
                                  <p:iterate type="lt">
                                    <p:tmPct val="50000"/>
                                  </p:iterate>
                                  <p:childTnLst>
                                    <p:set>
                                      <p:cBhvr>
                                        <p:cTn id="97" dur="1" fill="hold">
                                          <p:stCondLst>
                                            <p:cond delay="0"/>
                                          </p:stCondLst>
                                        </p:cTn>
                                        <p:tgtEl>
                                          <p:spTgt spid="16"/>
                                        </p:tgtEl>
                                        <p:attrNameLst>
                                          <p:attrName>style.visibility</p:attrName>
                                        </p:attrNameLst>
                                      </p:cBhvr>
                                      <p:to>
                                        <p:strVal val="visible"/>
                                      </p:to>
                                    </p:set>
                                    <p:set>
                                      <p:cBhvr>
                                        <p:cTn id="98" dur="455" fill="hold">
                                          <p:stCondLst>
                                            <p:cond delay="0"/>
                                          </p:stCondLst>
                                        </p:cTn>
                                        <p:tgtEl>
                                          <p:spTgt spid="16"/>
                                        </p:tgtEl>
                                        <p:attrNameLst>
                                          <p:attrName>style.rotation</p:attrName>
                                        </p:attrNameLst>
                                      </p:cBhvr>
                                      <p:to>
                                        <p:strVal val="-45.0"/>
                                      </p:to>
                                    </p:set>
                                    <p:anim calcmode="lin" valueType="num">
                                      <p:cBhvr>
                                        <p:cTn id="99" dur="455" fill="hold">
                                          <p:stCondLst>
                                            <p:cond delay="455"/>
                                          </p:stCondLst>
                                        </p:cTn>
                                        <p:tgtEl>
                                          <p:spTgt spid="16"/>
                                        </p:tgtEl>
                                        <p:attrNameLst>
                                          <p:attrName>style.rotation</p:attrName>
                                        </p:attrNameLst>
                                      </p:cBhvr>
                                      <p:tavLst>
                                        <p:tav tm="0">
                                          <p:val>
                                            <p:fltVal val="-45"/>
                                          </p:val>
                                        </p:tav>
                                        <p:tav tm="69900">
                                          <p:val>
                                            <p:fltVal val="45"/>
                                          </p:val>
                                        </p:tav>
                                        <p:tav tm="100000">
                                          <p:val>
                                            <p:fltVal val="0"/>
                                          </p:val>
                                        </p:tav>
                                      </p:tavLst>
                                    </p:anim>
                                    <p:anim calcmode="lin" valueType="num">
                                      <p:cBhvr>
                                        <p:cTn id="100" dur="455" fill="hold">
                                          <p:stCondLst>
                                            <p:cond delay="0"/>
                                          </p:stCondLst>
                                        </p:cTn>
                                        <p:tgtEl>
                                          <p:spTgt spid="16"/>
                                        </p:tgtEl>
                                        <p:attrNameLst>
                                          <p:attrName>ppt_y</p:attrName>
                                        </p:attrNameLst>
                                      </p:cBhvr>
                                      <p:tavLst>
                                        <p:tav tm="0">
                                          <p:val>
                                            <p:strVal val="#ppt_y-1"/>
                                          </p:val>
                                        </p:tav>
                                        <p:tav tm="100000">
                                          <p:val>
                                            <p:strVal val="#ppt_y-(0.354*#ppt_w-0.172*#ppt_h)"/>
                                          </p:val>
                                        </p:tav>
                                      </p:tavLst>
                                    </p:anim>
                                    <p:anim calcmode="lin" valueType="num">
                                      <p:cBhvr>
                                        <p:cTn id="101" dur="156" decel="50000" autoRev="1" fill="hold">
                                          <p:stCondLst>
                                            <p:cond delay="455"/>
                                          </p:stCondLst>
                                        </p:cTn>
                                        <p:tgtEl>
                                          <p:spTgt spid="16"/>
                                        </p:tgtEl>
                                        <p:attrNameLst>
                                          <p:attrName>ppt_y</p:attrName>
                                        </p:attrNameLst>
                                      </p:cBhvr>
                                      <p:tavLst>
                                        <p:tav tm="0">
                                          <p:val>
                                            <p:strVal val="#ppt_y-(0.354*#ppt_w-0.172*#ppt_h)"/>
                                          </p:val>
                                        </p:tav>
                                        <p:tav tm="100000">
                                          <p:val>
                                            <p:strVal val="#ppt_y-(0.354*#ppt_w-0.172*#ppt_h)-#ppt_h/2"/>
                                          </p:val>
                                        </p:tav>
                                      </p:tavLst>
                                    </p:anim>
                                    <p:anim calcmode="lin" valueType="num">
                                      <p:cBhvr>
                                        <p:cTn id="102" dur="136" fill="hold">
                                          <p:stCondLst>
                                            <p:cond delay="864"/>
                                          </p:stCondLst>
                                        </p:cTn>
                                        <p:tgtEl>
                                          <p:spTgt spid="16"/>
                                        </p:tgtEl>
                                        <p:attrNameLst>
                                          <p:attrName>ppt_y</p:attrName>
                                        </p:attrNameLst>
                                      </p:cBhvr>
                                      <p:tavLst>
                                        <p:tav tm="0">
                                          <p:val>
                                            <p:strVal val="#ppt_y-(0.354*#ppt_w-0.172*#ppt_h)"/>
                                          </p:val>
                                        </p:tav>
                                        <p:tav tm="100000">
                                          <p:val>
                                            <p:strVal val="#ppt_y"/>
                                          </p:val>
                                        </p:tav>
                                      </p:tavLst>
                                    </p:anim>
                                  </p:childTnLst>
                                </p:cTn>
                              </p:par>
                              <p:par>
                                <p:cTn id="103" presetID="38" presetClass="entr" presetSubtype="0" accel="50000" fill="hold" grpId="1" nodeType="withEffect">
                                  <p:stCondLst>
                                    <p:cond delay="0"/>
                                  </p:stCondLst>
                                  <p:iterate type="lt">
                                    <p:tmPct val="50000"/>
                                  </p:iterate>
                                  <p:childTnLst>
                                    <p:set>
                                      <p:cBhvr>
                                        <p:cTn id="104" dur="1" fill="hold">
                                          <p:stCondLst>
                                            <p:cond delay="0"/>
                                          </p:stCondLst>
                                        </p:cTn>
                                        <p:tgtEl>
                                          <p:spTgt spid="17"/>
                                        </p:tgtEl>
                                        <p:attrNameLst>
                                          <p:attrName>style.visibility</p:attrName>
                                        </p:attrNameLst>
                                      </p:cBhvr>
                                      <p:to>
                                        <p:strVal val="visible"/>
                                      </p:to>
                                    </p:set>
                                    <p:set>
                                      <p:cBhvr>
                                        <p:cTn id="105" dur="455" fill="hold">
                                          <p:stCondLst>
                                            <p:cond delay="0"/>
                                          </p:stCondLst>
                                        </p:cTn>
                                        <p:tgtEl>
                                          <p:spTgt spid="17"/>
                                        </p:tgtEl>
                                        <p:attrNameLst>
                                          <p:attrName>style.rotation</p:attrName>
                                        </p:attrNameLst>
                                      </p:cBhvr>
                                      <p:to>
                                        <p:strVal val="-45.0"/>
                                      </p:to>
                                    </p:set>
                                    <p:anim calcmode="lin" valueType="num">
                                      <p:cBhvr>
                                        <p:cTn id="106" dur="455" fill="hold">
                                          <p:stCondLst>
                                            <p:cond delay="455"/>
                                          </p:stCondLst>
                                        </p:cTn>
                                        <p:tgtEl>
                                          <p:spTgt spid="17"/>
                                        </p:tgtEl>
                                        <p:attrNameLst>
                                          <p:attrName>style.rotation</p:attrName>
                                        </p:attrNameLst>
                                      </p:cBhvr>
                                      <p:tavLst>
                                        <p:tav tm="0">
                                          <p:val>
                                            <p:fltVal val="-45"/>
                                          </p:val>
                                        </p:tav>
                                        <p:tav tm="69900">
                                          <p:val>
                                            <p:fltVal val="45"/>
                                          </p:val>
                                        </p:tav>
                                        <p:tav tm="100000">
                                          <p:val>
                                            <p:fltVal val="0"/>
                                          </p:val>
                                        </p:tav>
                                      </p:tavLst>
                                    </p:anim>
                                    <p:anim calcmode="lin" valueType="num">
                                      <p:cBhvr>
                                        <p:cTn id="107" dur="455" fill="hold">
                                          <p:stCondLst>
                                            <p:cond delay="0"/>
                                          </p:stCondLst>
                                        </p:cTn>
                                        <p:tgtEl>
                                          <p:spTgt spid="17"/>
                                        </p:tgtEl>
                                        <p:attrNameLst>
                                          <p:attrName>ppt_y</p:attrName>
                                        </p:attrNameLst>
                                      </p:cBhvr>
                                      <p:tavLst>
                                        <p:tav tm="0">
                                          <p:val>
                                            <p:strVal val="#ppt_y-1"/>
                                          </p:val>
                                        </p:tav>
                                        <p:tav tm="100000">
                                          <p:val>
                                            <p:strVal val="#ppt_y-(0.354*#ppt_w-0.172*#ppt_h)"/>
                                          </p:val>
                                        </p:tav>
                                      </p:tavLst>
                                    </p:anim>
                                    <p:anim calcmode="lin" valueType="num">
                                      <p:cBhvr>
                                        <p:cTn id="108" dur="156" decel="50000" autoRev="1" fill="hold">
                                          <p:stCondLst>
                                            <p:cond delay="455"/>
                                          </p:stCondLst>
                                        </p:cTn>
                                        <p:tgtEl>
                                          <p:spTgt spid="17"/>
                                        </p:tgtEl>
                                        <p:attrNameLst>
                                          <p:attrName>ppt_y</p:attrName>
                                        </p:attrNameLst>
                                      </p:cBhvr>
                                      <p:tavLst>
                                        <p:tav tm="0">
                                          <p:val>
                                            <p:strVal val="#ppt_y-(0.354*#ppt_w-0.172*#ppt_h)"/>
                                          </p:val>
                                        </p:tav>
                                        <p:tav tm="100000">
                                          <p:val>
                                            <p:strVal val="#ppt_y-(0.354*#ppt_w-0.172*#ppt_h)-#ppt_h/2"/>
                                          </p:val>
                                        </p:tav>
                                      </p:tavLst>
                                    </p:anim>
                                    <p:anim calcmode="lin" valueType="num">
                                      <p:cBhvr>
                                        <p:cTn id="109" dur="136" fill="hold">
                                          <p:stCondLst>
                                            <p:cond delay="864"/>
                                          </p:stCondLst>
                                        </p:cTn>
                                        <p:tgtEl>
                                          <p:spTgt spid="17"/>
                                        </p:tgtEl>
                                        <p:attrNameLst>
                                          <p:attrName>ppt_y</p:attrName>
                                        </p:attrNameLst>
                                      </p:cBhvr>
                                      <p:tavLst>
                                        <p:tav tm="0">
                                          <p:val>
                                            <p:strVal val="#ppt_y-(0.354*#ppt_w-0.172*#ppt_h)"/>
                                          </p:val>
                                        </p:tav>
                                        <p:tav tm="100000">
                                          <p:val>
                                            <p:strVal val="#ppt_y"/>
                                          </p:val>
                                        </p:tav>
                                      </p:tavLst>
                                    </p:anim>
                                  </p:childTnLst>
                                </p:cTn>
                              </p:par>
                              <p:par>
                                <p:cTn id="110" presetID="38" presetClass="entr" presetSubtype="0" accel="50000" fill="hold" grpId="1" nodeType="withEffect">
                                  <p:stCondLst>
                                    <p:cond delay="0"/>
                                  </p:stCondLst>
                                  <p:iterate type="lt">
                                    <p:tmPct val="50000"/>
                                  </p:iterate>
                                  <p:childTnLst>
                                    <p:set>
                                      <p:cBhvr>
                                        <p:cTn id="111" dur="1" fill="hold">
                                          <p:stCondLst>
                                            <p:cond delay="0"/>
                                          </p:stCondLst>
                                        </p:cTn>
                                        <p:tgtEl>
                                          <p:spTgt spid="18"/>
                                        </p:tgtEl>
                                        <p:attrNameLst>
                                          <p:attrName>style.visibility</p:attrName>
                                        </p:attrNameLst>
                                      </p:cBhvr>
                                      <p:to>
                                        <p:strVal val="visible"/>
                                      </p:to>
                                    </p:set>
                                    <p:set>
                                      <p:cBhvr>
                                        <p:cTn id="112" dur="455" fill="hold">
                                          <p:stCondLst>
                                            <p:cond delay="0"/>
                                          </p:stCondLst>
                                        </p:cTn>
                                        <p:tgtEl>
                                          <p:spTgt spid="18"/>
                                        </p:tgtEl>
                                        <p:attrNameLst>
                                          <p:attrName>style.rotation</p:attrName>
                                        </p:attrNameLst>
                                      </p:cBhvr>
                                      <p:to>
                                        <p:strVal val="-45.0"/>
                                      </p:to>
                                    </p:set>
                                    <p:anim calcmode="lin" valueType="num">
                                      <p:cBhvr>
                                        <p:cTn id="113" dur="455" fill="hold">
                                          <p:stCondLst>
                                            <p:cond delay="455"/>
                                          </p:stCondLst>
                                        </p:cTn>
                                        <p:tgtEl>
                                          <p:spTgt spid="18"/>
                                        </p:tgtEl>
                                        <p:attrNameLst>
                                          <p:attrName>style.rotation</p:attrName>
                                        </p:attrNameLst>
                                      </p:cBhvr>
                                      <p:tavLst>
                                        <p:tav tm="0">
                                          <p:val>
                                            <p:fltVal val="-45"/>
                                          </p:val>
                                        </p:tav>
                                        <p:tav tm="69900">
                                          <p:val>
                                            <p:fltVal val="45"/>
                                          </p:val>
                                        </p:tav>
                                        <p:tav tm="100000">
                                          <p:val>
                                            <p:fltVal val="0"/>
                                          </p:val>
                                        </p:tav>
                                      </p:tavLst>
                                    </p:anim>
                                    <p:anim calcmode="lin" valueType="num">
                                      <p:cBhvr>
                                        <p:cTn id="114" dur="455" fill="hold">
                                          <p:stCondLst>
                                            <p:cond delay="0"/>
                                          </p:stCondLst>
                                        </p:cTn>
                                        <p:tgtEl>
                                          <p:spTgt spid="18"/>
                                        </p:tgtEl>
                                        <p:attrNameLst>
                                          <p:attrName>ppt_y</p:attrName>
                                        </p:attrNameLst>
                                      </p:cBhvr>
                                      <p:tavLst>
                                        <p:tav tm="0">
                                          <p:val>
                                            <p:strVal val="#ppt_y-1"/>
                                          </p:val>
                                        </p:tav>
                                        <p:tav tm="100000">
                                          <p:val>
                                            <p:strVal val="#ppt_y-(0.354*#ppt_w-0.172*#ppt_h)"/>
                                          </p:val>
                                        </p:tav>
                                      </p:tavLst>
                                    </p:anim>
                                    <p:anim calcmode="lin" valueType="num">
                                      <p:cBhvr>
                                        <p:cTn id="115" dur="156" decel="50000" autoRev="1" fill="hold">
                                          <p:stCondLst>
                                            <p:cond delay="455"/>
                                          </p:stCondLst>
                                        </p:cTn>
                                        <p:tgtEl>
                                          <p:spTgt spid="18"/>
                                        </p:tgtEl>
                                        <p:attrNameLst>
                                          <p:attrName>ppt_y</p:attrName>
                                        </p:attrNameLst>
                                      </p:cBhvr>
                                      <p:tavLst>
                                        <p:tav tm="0">
                                          <p:val>
                                            <p:strVal val="#ppt_y-(0.354*#ppt_w-0.172*#ppt_h)"/>
                                          </p:val>
                                        </p:tav>
                                        <p:tav tm="100000">
                                          <p:val>
                                            <p:strVal val="#ppt_y-(0.354*#ppt_w-0.172*#ppt_h)-#ppt_h/2"/>
                                          </p:val>
                                        </p:tav>
                                      </p:tavLst>
                                    </p:anim>
                                    <p:anim calcmode="lin" valueType="num">
                                      <p:cBhvr>
                                        <p:cTn id="116" dur="136" fill="hold">
                                          <p:stCondLst>
                                            <p:cond delay="864"/>
                                          </p:stCondLst>
                                        </p:cTn>
                                        <p:tgtEl>
                                          <p:spTgt spid="18"/>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build="p"/>
      <p:bldP spid="3" grpId="1"/>
      <p:bldP spid="4" grpId="1"/>
      <p:bldP spid="5" grpId="1"/>
      <p:bldP spid="6" grpId="1"/>
      <p:bldP spid="8" grpId="1"/>
      <p:bldP spid="9" grpId="1"/>
      <p:bldP spid="10" grpId="1"/>
      <p:bldP spid="11" grpId="1"/>
      <p:bldP spid="12" grpId="1"/>
      <p:bldP spid="13" grpId="1"/>
      <p:bldP spid="14" grpId="1"/>
      <p:bldP spid="15" grpId="1"/>
      <p:bldP spid="16" grpId="1"/>
      <p:bldP spid="17" grpId="1"/>
      <p:bldP spid="18"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3500" y="1206500"/>
            <a:ext cx="4445000" cy="4445000"/>
          </a:xfrm>
          <a:prstGeom prst="rect">
            <a:avLst/>
          </a:prstGeom>
        </p:spPr>
      </p:pic>
    </p:spTree>
    <p:extLst>
      <p:ext uri="{BB962C8B-B14F-4D97-AF65-F5344CB8AC3E}">
        <p14:creationId xmlns:p14="http://schemas.microsoft.com/office/powerpoint/2010/main" val="8597856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8956" y="2385944"/>
            <a:ext cx="4051300" cy="2006600"/>
          </a:xfrm>
          <a:prstGeom prst="rect">
            <a:avLst/>
          </a:prstGeom>
        </p:spPr>
      </p:pic>
    </p:spTree>
    <p:extLst>
      <p:ext uri="{BB962C8B-B14F-4D97-AF65-F5344CB8AC3E}">
        <p14:creationId xmlns:p14="http://schemas.microsoft.com/office/powerpoint/2010/main" val="77434602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4688" y="967408"/>
            <a:ext cx="8255864" cy="4528931"/>
          </a:xfrm>
          <a:prstGeom prst="rect">
            <a:avLst/>
          </a:prstGeom>
        </p:spPr>
      </p:pic>
    </p:spTree>
    <p:extLst>
      <p:ext uri="{BB962C8B-B14F-4D97-AF65-F5344CB8AC3E}">
        <p14:creationId xmlns:p14="http://schemas.microsoft.com/office/powerpoint/2010/main" val="117530965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“We risk a lot by building our core on top of </a:t>
            </a:r>
            <a:r>
              <a:rPr lang="en-US" dirty="0" err="1" smtClean="0"/>
              <a:t>TypeScript</a:t>
            </a:r>
            <a:r>
              <a:rPr lang="en-US" dirty="0" smtClean="0"/>
              <a:t>.”</a:t>
            </a:r>
            <a:endParaRPr lang="en-US" dirty="0"/>
          </a:p>
        </p:txBody>
      </p:sp>
    </p:spTree>
    <p:extLst>
      <p:ext uri="{BB962C8B-B14F-4D97-AF65-F5344CB8AC3E}">
        <p14:creationId xmlns:p14="http://schemas.microsoft.com/office/powerpoint/2010/main" val="136489130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 don’t hear anyone talking about </a:t>
            </a:r>
            <a:r>
              <a:rPr lang="en-US" dirty="0" err="1" smtClean="0"/>
              <a:t>TypeScript</a:t>
            </a:r>
            <a:r>
              <a:rPr lang="en-US" dirty="0" smtClean="0"/>
              <a:t>.”</a:t>
            </a:r>
            <a:endParaRPr lang="en-US" dirty="0"/>
          </a:p>
        </p:txBody>
      </p:sp>
    </p:spTree>
    <p:extLst>
      <p:ext uri="{BB962C8B-B14F-4D97-AF65-F5344CB8AC3E}">
        <p14:creationId xmlns:p14="http://schemas.microsoft.com/office/powerpoint/2010/main" val="156604928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t>
            </a:r>
            <a:r>
              <a:rPr lang="en-US" dirty="0"/>
              <a:t>I like to keep my JavaScript pure, as God intended</a:t>
            </a:r>
            <a:r>
              <a:rPr lang="en-US" dirty="0" smtClean="0"/>
              <a:t>.”</a:t>
            </a:r>
            <a:endParaRPr lang="en-US" dirty="0"/>
          </a:p>
        </p:txBody>
      </p:sp>
    </p:spTree>
    <p:extLst>
      <p:ext uri="{BB962C8B-B14F-4D97-AF65-F5344CB8AC3E}">
        <p14:creationId xmlns:p14="http://schemas.microsoft.com/office/powerpoint/2010/main" val="153310776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27200"/>
            <a:ext cx="12192000" cy="3397152"/>
          </a:xfrm>
          <a:prstGeom prst="rect">
            <a:avLst/>
          </a:prstGeom>
        </p:spPr>
      </p:pic>
    </p:spTree>
    <p:extLst>
      <p:ext uri="{BB962C8B-B14F-4D97-AF65-F5344CB8AC3E}">
        <p14:creationId xmlns:p14="http://schemas.microsoft.com/office/powerpoint/2010/main" val="132014402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9000" y="0"/>
            <a:ext cx="10399631" cy="6858000"/>
          </a:xfrm>
          <a:prstGeom prst="rect">
            <a:avLst/>
          </a:prstGeom>
        </p:spPr>
      </p:pic>
    </p:spTree>
    <p:extLst>
      <p:ext uri="{BB962C8B-B14F-4D97-AF65-F5344CB8AC3E}">
        <p14:creationId xmlns:p14="http://schemas.microsoft.com/office/powerpoint/2010/main" val="2992863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2800" y="12700"/>
            <a:ext cx="10553700" cy="6832600"/>
          </a:xfrm>
          <a:prstGeom prst="rect">
            <a:avLst/>
          </a:prstGeom>
        </p:spPr>
      </p:pic>
    </p:spTree>
    <p:extLst>
      <p:ext uri="{BB962C8B-B14F-4D97-AF65-F5344CB8AC3E}">
        <p14:creationId xmlns:p14="http://schemas.microsoft.com/office/powerpoint/2010/main" val="20081371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728" y="602166"/>
            <a:ext cx="11050316" cy="5729406"/>
          </a:xfrm>
          <a:prstGeom prst="rect">
            <a:avLst/>
          </a:prstGeom>
        </p:spPr>
      </p:pic>
    </p:spTree>
    <p:extLst>
      <p:ext uri="{BB962C8B-B14F-4D97-AF65-F5344CB8AC3E}">
        <p14:creationId xmlns:p14="http://schemas.microsoft.com/office/powerpoint/2010/main" val="18289517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2111" y="3164703"/>
            <a:ext cx="4699000" cy="12700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2294" y="1807863"/>
            <a:ext cx="4495800" cy="1092200"/>
          </a:xfrm>
          <a:prstGeom prst="rect">
            <a:avLst/>
          </a:prstGeom>
        </p:spPr>
      </p:pic>
    </p:spTree>
    <p:extLst>
      <p:ext uri="{BB962C8B-B14F-4D97-AF65-F5344CB8AC3E}">
        <p14:creationId xmlns:p14="http://schemas.microsoft.com/office/powerpoint/2010/main" val="1041444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0300" y="0"/>
            <a:ext cx="9911871" cy="6858000"/>
          </a:xfrm>
          <a:prstGeom prst="rect">
            <a:avLst/>
          </a:prstGeom>
        </p:spPr>
      </p:pic>
    </p:spTree>
    <p:extLst>
      <p:ext uri="{BB962C8B-B14F-4D97-AF65-F5344CB8AC3E}">
        <p14:creationId xmlns:p14="http://schemas.microsoft.com/office/powerpoint/2010/main" val="33044546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7500" y="342900"/>
            <a:ext cx="9004300" cy="6159500"/>
          </a:xfrm>
          <a:prstGeom prst="rect">
            <a:avLst/>
          </a:prstGeom>
        </p:spPr>
      </p:pic>
    </p:spTree>
    <p:extLst>
      <p:ext uri="{BB962C8B-B14F-4D97-AF65-F5344CB8AC3E}">
        <p14:creationId xmlns:p14="http://schemas.microsoft.com/office/powerpoint/2010/main" val="201779401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0600" y="1536700"/>
            <a:ext cx="7670800" cy="3784600"/>
          </a:xfrm>
          <a:prstGeom prst="rect">
            <a:avLst/>
          </a:prstGeom>
        </p:spPr>
      </p:pic>
    </p:spTree>
    <p:extLst>
      <p:ext uri="{BB962C8B-B14F-4D97-AF65-F5344CB8AC3E}">
        <p14:creationId xmlns:p14="http://schemas.microsoft.com/office/powerpoint/2010/main" val="196512822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2000" y="2540000"/>
            <a:ext cx="8128000" cy="1765300"/>
          </a:xfrm>
          <a:prstGeom prst="rect">
            <a:avLst/>
          </a:prstGeom>
        </p:spPr>
      </p:pic>
    </p:spTree>
    <p:extLst>
      <p:ext uri="{BB962C8B-B14F-4D97-AF65-F5344CB8AC3E}">
        <p14:creationId xmlns:p14="http://schemas.microsoft.com/office/powerpoint/2010/main" val="20338624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71500"/>
            <a:ext cx="12192000" cy="5713898"/>
          </a:xfrm>
          <a:prstGeom prst="rect">
            <a:avLst/>
          </a:prstGeom>
        </p:spPr>
      </p:pic>
    </p:spTree>
    <p:extLst>
      <p:ext uri="{BB962C8B-B14F-4D97-AF65-F5344CB8AC3E}">
        <p14:creationId xmlns:p14="http://schemas.microsoft.com/office/powerpoint/2010/main" val="63418796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Why?</a:t>
            </a:r>
            <a:endParaRPr lang="en-US" dirty="0"/>
          </a:p>
        </p:txBody>
      </p:sp>
    </p:spTree>
    <p:extLst>
      <p:ext uri="{BB962C8B-B14F-4D97-AF65-F5344CB8AC3E}">
        <p14:creationId xmlns:p14="http://schemas.microsoft.com/office/powerpoint/2010/main" val="80007919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 reasons</a:t>
            </a:r>
            <a:endParaRPr lang="en-US" dirty="0"/>
          </a:p>
        </p:txBody>
      </p:sp>
    </p:spTree>
    <p:extLst>
      <p:ext uri="{BB962C8B-B14F-4D97-AF65-F5344CB8AC3E}">
        <p14:creationId xmlns:p14="http://schemas.microsoft.com/office/powerpoint/2010/main" val="83318266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1) Commitment to the ECMAScript standard</a:t>
            </a:r>
            <a:endParaRPr lang="en-US" dirty="0"/>
          </a:p>
        </p:txBody>
      </p:sp>
    </p:spTree>
    <p:extLst>
      <p:ext uri="{BB962C8B-B14F-4D97-AF65-F5344CB8AC3E}">
        <p14:creationId xmlns:p14="http://schemas.microsoft.com/office/powerpoint/2010/main" val="27307541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099930" y="320040"/>
            <a:ext cx="10204173" cy="5943600"/>
          </a:xfrm>
        </p:spPr>
        <p:txBody>
          <a:bodyPr>
            <a:normAutofit fontScale="55000" lnSpcReduction="20000"/>
          </a:bodyPr>
          <a:lstStyle/>
          <a:p>
            <a:r>
              <a:rPr lang="en-US" dirty="0"/>
              <a:t>“Some examples [of compile-to-JavaScript frameworks], like Dart, portend that JavaScript has fundamental flaws and to support these scenarios requires a “clean break” from JavaScript in both syntax and runtime. We disagree with this point of view. We believe that with committee participant focus, the standards runtime can be expanded and the syntactic features necessary to support </a:t>
            </a:r>
            <a:r>
              <a:rPr lang="en-US" b="1" dirty="0"/>
              <a:t>JavaScript at scale can be built upon the existing JavaScript standard</a:t>
            </a:r>
            <a:r>
              <a:rPr lang="en-US" dirty="0"/>
              <a:t>.”</a:t>
            </a:r>
          </a:p>
        </p:txBody>
      </p:sp>
    </p:spTree>
    <p:extLst>
      <p:ext uri="{BB962C8B-B14F-4D97-AF65-F5344CB8AC3E}">
        <p14:creationId xmlns:p14="http://schemas.microsoft.com/office/powerpoint/2010/main" val="16945763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9700" y="0"/>
            <a:ext cx="9372600" cy="6832600"/>
          </a:xfrm>
          <a:prstGeom prst="rect">
            <a:avLst/>
          </a:prstGeom>
        </p:spPr>
      </p:pic>
    </p:spTree>
    <p:extLst>
      <p:ext uri="{BB962C8B-B14F-4D97-AF65-F5344CB8AC3E}">
        <p14:creationId xmlns:p14="http://schemas.microsoft.com/office/powerpoint/2010/main" val="2369019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TypeScript</a:t>
            </a:r>
            <a:endParaRPr lang="en-US" dirty="0"/>
          </a:p>
        </p:txBody>
      </p:sp>
      <p:sp>
        <p:nvSpPr>
          <p:cNvPr id="3" name="TextBox 2"/>
          <p:cNvSpPr txBox="1"/>
          <p:nvPr/>
        </p:nvSpPr>
        <p:spPr>
          <a:xfrm rot="20172478">
            <a:off x="183971" y="690773"/>
            <a:ext cx="2775503"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Declaration files</a:t>
            </a:r>
          </a:p>
        </p:txBody>
      </p:sp>
      <p:sp>
        <p:nvSpPr>
          <p:cNvPr id="4" name="TextBox 3"/>
          <p:cNvSpPr txBox="1"/>
          <p:nvPr/>
        </p:nvSpPr>
        <p:spPr>
          <a:xfrm rot="2349278">
            <a:off x="7454355" y="2346576"/>
            <a:ext cx="2988703"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Compiler options</a:t>
            </a:r>
          </a:p>
        </p:txBody>
      </p:sp>
      <p:sp>
        <p:nvSpPr>
          <p:cNvPr id="5" name="TextBox 4"/>
          <p:cNvSpPr txBox="1"/>
          <p:nvPr/>
        </p:nvSpPr>
        <p:spPr>
          <a:xfrm rot="21087518">
            <a:off x="1420668" y="1200154"/>
            <a:ext cx="3384645" cy="523220"/>
          </a:xfrm>
          <a:prstGeom prst="rect">
            <a:avLst/>
          </a:prstGeom>
          <a:noFill/>
        </p:spPr>
        <p:txBody>
          <a:bodyPr wrap="none" rtlCol="0">
            <a:spAutoFit/>
          </a:bodyPr>
          <a:lstStyle/>
          <a:p>
            <a:pPr algn="ctr"/>
            <a:r>
              <a:rPr lang="en-US" sz="2800" dirty="0" smtClean="0">
                <a:solidFill>
                  <a:srgbClr val="FF0000"/>
                </a:solidFill>
                <a:latin typeface="Avenir Roman" charset="0"/>
                <a:ea typeface="Avenir Roman" charset="0"/>
                <a:cs typeface="Avenir Roman" charset="0"/>
              </a:rPr>
              <a:t>Structural detection</a:t>
            </a:r>
          </a:p>
        </p:txBody>
      </p:sp>
      <p:sp>
        <p:nvSpPr>
          <p:cNvPr id="6" name="TextBox 5"/>
          <p:cNvSpPr txBox="1"/>
          <p:nvPr/>
        </p:nvSpPr>
        <p:spPr>
          <a:xfrm rot="20258965">
            <a:off x="396945" y="5745892"/>
            <a:ext cx="1603324"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Generics</a:t>
            </a:r>
          </a:p>
        </p:txBody>
      </p:sp>
      <p:sp>
        <p:nvSpPr>
          <p:cNvPr id="8" name="TextBox 7"/>
          <p:cNvSpPr txBox="1"/>
          <p:nvPr/>
        </p:nvSpPr>
        <p:spPr>
          <a:xfrm rot="730829">
            <a:off x="8817388" y="848095"/>
            <a:ext cx="2239717"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Namespaces</a:t>
            </a:r>
          </a:p>
        </p:txBody>
      </p:sp>
      <p:sp>
        <p:nvSpPr>
          <p:cNvPr id="9" name="TextBox 8"/>
          <p:cNvSpPr txBox="1"/>
          <p:nvPr/>
        </p:nvSpPr>
        <p:spPr>
          <a:xfrm rot="1031582">
            <a:off x="615112" y="2488015"/>
            <a:ext cx="2546018"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Type Inference</a:t>
            </a:r>
          </a:p>
        </p:txBody>
      </p:sp>
      <p:sp>
        <p:nvSpPr>
          <p:cNvPr id="10" name="TextBox 9"/>
          <p:cNvSpPr txBox="1"/>
          <p:nvPr/>
        </p:nvSpPr>
        <p:spPr>
          <a:xfrm rot="405206">
            <a:off x="619942" y="4040658"/>
            <a:ext cx="1582486"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Modules</a:t>
            </a:r>
          </a:p>
        </p:txBody>
      </p:sp>
      <p:sp>
        <p:nvSpPr>
          <p:cNvPr id="11" name="TextBox 10"/>
          <p:cNvSpPr txBox="1"/>
          <p:nvPr/>
        </p:nvSpPr>
        <p:spPr>
          <a:xfrm rot="1365290">
            <a:off x="2893054" y="4806779"/>
            <a:ext cx="1968809"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Decorators</a:t>
            </a:r>
          </a:p>
        </p:txBody>
      </p:sp>
      <p:sp>
        <p:nvSpPr>
          <p:cNvPr id="12" name="TextBox 11"/>
          <p:cNvSpPr txBox="1"/>
          <p:nvPr/>
        </p:nvSpPr>
        <p:spPr>
          <a:xfrm rot="20940235">
            <a:off x="4162346" y="5962309"/>
            <a:ext cx="1535998"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Symbols</a:t>
            </a:r>
          </a:p>
        </p:txBody>
      </p:sp>
      <p:sp>
        <p:nvSpPr>
          <p:cNvPr id="13" name="TextBox 12"/>
          <p:cNvSpPr txBox="1"/>
          <p:nvPr/>
        </p:nvSpPr>
        <p:spPr>
          <a:xfrm rot="20711099">
            <a:off x="5979687" y="4500133"/>
            <a:ext cx="3488777"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Declaration merging</a:t>
            </a:r>
          </a:p>
        </p:txBody>
      </p:sp>
      <p:sp>
        <p:nvSpPr>
          <p:cNvPr id="14" name="TextBox 13"/>
          <p:cNvSpPr txBox="1"/>
          <p:nvPr/>
        </p:nvSpPr>
        <p:spPr>
          <a:xfrm rot="1303026">
            <a:off x="6872163" y="5644617"/>
            <a:ext cx="1215397"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Mixins</a:t>
            </a:r>
            <a:endParaRPr lang="en-US" sz="2800" dirty="0" smtClean="0">
              <a:latin typeface="Avenir Roman" charset="0"/>
              <a:ea typeface="Avenir Roman" charset="0"/>
              <a:cs typeface="Avenir Roman" charset="0"/>
            </a:endParaRPr>
          </a:p>
        </p:txBody>
      </p:sp>
      <p:sp>
        <p:nvSpPr>
          <p:cNvPr id="15" name="TextBox 14"/>
          <p:cNvSpPr txBox="1"/>
          <p:nvPr/>
        </p:nvSpPr>
        <p:spPr>
          <a:xfrm rot="20687972">
            <a:off x="8843914" y="5644618"/>
            <a:ext cx="3023969" cy="523220"/>
          </a:xfrm>
          <a:prstGeom prst="rect">
            <a:avLst/>
          </a:prstGeom>
          <a:noFill/>
        </p:spPr>
        <p:txBody>
          <a:bodyPr wrap="none" rtlCol="0">
            <a:spAutoFit/>
          </a:bodyPr>
          <a:lstStyle/>
          <a:p>
            <a:pPr algn="ctr"/>
            <a:r>
              <a:rPr lang="en-US" sz="2800" dirty="0" smtClean="0">
                <a:solidFill>
                  <a:srgbClr val="FF0000"/>
                </a:solidFill>
                <a:latin typeface="Avenir Roman" charset="0"/>
                <a:ea typeface="Avenir Roman" charset="0"/>
                <a:cs typeface="Avenir Roman" charset="0"/>
              </a:rPr>
              <a:t>Sequential piping</a:t>
            </a:r>
          </a:p>
        </p:txBody>
      </p:sp>
      <p:sp>
        <p:nvSpPr>
          <p:cNvPr id="16" name="TextBox 15"/>
          <p:cNvSpPr txBox="1"/>
          <p:nvPr/>
        </p:nvSpPr>
        <p:spPr>
          <a:xfrm rot="20152448">
            <a:off x="9541385" y="4317722"/>
            <a:ext cx="1996059"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Generators</a:t>
            </a:r>
          </a:p>
        </p:txBody>
      </p:sp>
      <p:sp>
        <p:nvSpPr>
          <p:cNvPr id="17" name="TextBox 16"/>
          <p:cNvSpPr txBox="1"/>
          <p:nvPr/>
        </p:nvSpPr>
        <p:spPr>
          <a:xfrm rot="841686">
            <a:off x="5135537" y="1710211"/>
            <a:ext cx="1367682" cy="523220"/>
          </a:xfrm>
          <a:prstGeom prst="rect">
            <a:avLst/>
          </a:prstGeom>
          <a:noFill/>
        </p:spPr>
        <p:txBody>
          <a:bodyPr wrap="none" rtlCol="0">
            <a:spAutoFit/>
          </a:bodyPr>
          <a:lstStyle/>
          <a:p>
            <a:pPr algn="ctr"/>
            <a:r>
              <a:rPr lang="en-US" sz="2800" smtClean="0">
                <a:latin typeface="Avenir Roman" charset="0"/>
                <a:ea typeface="Avenir Roman" charset="0"/>
                <a:cs typeface="Avenir Roman" charset="0"/>
              </a:rPr>
              <a:t>Classes</a:t>
            </a:r>
            <a:endParaRPr lang="en-US" sz="2800" dirty="0" smtClean="0">
              <a:latin typeface="Avenir Roman" charset="0"/>
              <a:ea typeface="Avenir Roman" charset="0"/>
              <a:cs typeface="Avenir Roman" charset="0"/>
            </a:endParaRPr>
          </a:p>
        </p:txBody>
      </p:sp>
      <p:sp>
        <p:nvSpPr>
          <p:cNvPr id="18" name="TextBox 17"/>
          <p:cNvSpPr txBox="1"/>
          <p:nvPr/>
        </p:nvSpPr>
        <p:spPr>
          <a:xfrm rot="633819">
            <a:off x="4480508" y="553251"/>
            <a:ext cx="3709029" cy="523220"/>
          </a:xfrm>
          <a:prstGeom prst="rect">
            <a:avLst/>
          </a:prstGeom>
          <a:noFill/>
        </p:spPr>
        <p:txBody>
          <a:bodyPr wrap="none" rtlCol="0">
            <a:spAutoFit/>
          </a:bodyPr>
          <a:lstStyle/>
          <a:p>
            <a:pPr algn="ctr"/>
            <a:r>
              <a:rPr lang="en-US" sz="2800" dirty="0" smtClean="0">
                <a:latin typeface="Avenir Roman" charset="0"/>
                <a:ea typeface="Avenir Roman" charset="0"/>
                <a:cs typeface="Avenir Roman" charset="0"/>
              </a:rPr>
              <a:t>Triple-Slash Directives</a:t>
            </a:r>
          </a:p>
        </p:txBody>
      </p:sp>
    </p:spTree>
    <p:extLst>
      <p:ext uri="{BB962C8B-B14F-4D97-AF65-F5344CB8AC3E}">
        <p14:creationId xmlns:p14="http://schemas.microsoft.com/office/powerpoint/2010/main" val="5532128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2) Types are opt-in</a:t>
            </a:r>
            <a:endParaRPr lang="en-US" dirty="0"/>
          </a:p>
        </p:txBody>
      </p:sp>
    </p:spTree>
    <p:extLst>
      <p:ext uri="{BB962C8B-B14F-4D97-AF65-F5344CB8AC3E}">
        <p14:creationId xmlns:p14="http://schemas.microsoft.com/office/powerpoint/2010/main" val="149087870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 Tooling</a:t>
            </a:r>
            <a:endParaRPr lang="en-US" dirty="0"/>
          </a:p>
        </p:txBody>
      </p:sp>
    </p:spTree>
    <p:extLst>
      <p:ext uri="{BB962C8B-B14F-4D97-AF65-F5344CB8AC3E}">
        <p14:creationId xmlns:p14="http://schemas.microsoft.com/office/powerpoint/2010/main" val="167818325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 should you use </a:t>
            </a:r>
            <a:r>
              <a:rPr lang="en-US" dirty="0" err="1" smtClean="0"/>
              <a:t>TypeScript</a:t>
            </a:r>
            <a:r>
              <a:rPr lang="en-US" dirty="0" smtClean="0"/>
              <a:t>?</a:t>
            </a:r>
            <a:endParaRPr lang="en-US" dirty="0"/>
          </a:p>
        </p:txBody>
      </p:sp>
      <p:sp>
        <p:nvSpPr>
          <p:cNvPr id="3" name="Text Placeholder 2"/>
          <p:cNvSpPr>
            <a:spLocks noGrp="1"/>
          </p:cNvSpPr>
          <p:nvPr>
            <p:ph type="body" sz="quarter" idx="14"/>
          </p:nvPr>
        </p:nvSpPr>
        <p:spPr/>
        <p:txBody>
          <a:bodyPr/>
          <a:lstStyle/>
          <a:p>
            <a:r>
              <a:rPr lang="en-US" dirty="0" smtClean="0"/>
              <a:t>Are your apps big?</a:t>
            </a:r>
          </a:p>
          <a:p>
            <a:r>
              <a:rPr lang="en-US" dirty="0" smtClean="0"/>
              <a:t>Do you work on a team?</a:t>
            </a:r>
          </a:p>
          <a:p>
            <a:r>
              <a:rPr lang="en-US" dirty="0" smtClean="0"/>
              <a:t>Unfamiliar codebases?</a:t>
            </a:r>
          </a:p>
          <a:p>
            <a:r>
              <a:rPr lang="en-US" dirty="0" smtClean="0"/>
              <a:t>Non JS developers that need to write JS code?</a:t>
            </a:r>
            <a:endParaRPr lang="en-US" dirty="0"/>
          </a:p>
        </p:txBody>
      </p:sp>
    </p:spTree>
    <p:extLst>
      <p:ext uri="{BB962C8B-B14F-4D97-AF65-F5344CB8AC3E}">
        <p14:creationId xmlns:p14="http://schemas.microsoft.com/office/powerpoint/2010/main" val="103375109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563907" y="2783106"/>
            <a:ext cx="2358338" cy="830997"/>
          </a:xfrm>
          <a:prstGeom prst="rect">
            <a:avLst/>
          </a:prstGeom>
          <a:noFill/>
        </p:spPr>
        <p:txBody>
          <a:bodyPr wrap="none" rtlCol="0">
            <a:spAutoFit/>
          </a:bodyPr>
          <a:lstStyle/>
          <a:p>
            <a:pPr algn="ctr"/>
            <a:r>
              <a:rPr lang="en-US" sz="4800" b="1" dirty="0" smtClean="0">
                <a:latin typeface="Avenir Roman" charset="0"/>
                <a:ea typeface="Avenir Roman" charset="0"/>
                <a:cs typeface="Avenir Roman" charset="0"/>
              </a:rPr>
              <a:t>Thanks!</a:t>
            </a:r>
          </a:p>
        </p:txBody>
      </p:sp>
      <p:sp>
        <p:nvSpPr>
          <p:cNvPr id="8" name="TextBox 7"/>
          <p:cNvSpPr txBox="1"/>
          <p:nvPr/>
        </p:nvSpPr>
        <p:spPr>
          <a:xfrm>
            <a:off x="4754288" y="3490992"/>
            <a:ext cx="1977594" cy="584775"/>
          </a:xfrm>
          <a:prstGeom prst="rect">
            <a:avLst/>
          </a:prstGeom>
          <a:noFill/>
        </p:spPr>
        <p:txBody>
          <a:bodyPr wrap="none" rtlCol="0">
            <a:spAutoFit/>
          </a:bodyPr>
          <a:lstStyle/>
          <a:p>
            <a:pPr algn="ctr"/>
            <a:r>
              <a:rPr lang="en-US" sz="3200" dirty="0" smtClean="0">
                <a:solidFill>
                  <a:schemeClr val="accent6">
                    <a:lumMod val="75000"/>
                  </a:schemeClr>
                </a:solidFill>
                <a:latin typeface="Avenir Roman" charset="0"/>
                <a:ea typeface="Avenir Roman" charset="0"/>
                <a:cs typeface="Avenir Roman" charset="0"/>
              </a:rPr>
              <a:t>@</a:t>
            </a:r>
            <a:r>
              <a:rPr lang="en-US" sz="3200" dirty="0" err="1" smtClean="0">
                <a:solidFill>
                  <a:schemeClr val="accent6">
                    <a:lumMod val="75000"/>
                  </a:schemeClr>
                </a:solidFill>
                <a:latin typeface="Avenir Roman" charset="0"/>
                <a:ea typeface="Avenir Roman" charset="0"/>
                <a:cs typeface="Avenir Roman" charset="0"/>
              </a:rPr>
              <a:t>tjvantoll</a:t>
            </a:r>
            <a:endParaRPr lang="en-US" sz="3200" dirty="0" smtClean="0">
              <a:solidFill>
                <a:schemeClr val="accent6">
                  <a:lumMod val="75000"/>
                </a:schemeClr>
              </a:solidFill>
              <a:latin typeface="Avenir Roman" charset="0"/>
              <a:ea typeface="Avenir Roman" charset="0"/>
              <a:cs typeface="Avenir Roman"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4220" y="5067300"/>
            <a:ext cx="2698501" cy="906095"/>
          </a:xfrm>
          <a:prstGeom prst="rect">
            <a:avLst/>
          </a:prstGeom>
        </p:spPr>
      </p:pic>
    </p:spTree>
    <p:extLst>
      <p:ext uri="{BB962C8B-B14F-4D97-AF65-F5344CB8AC3E}">
        <p14:creationId xmlns:p14="http://schemas.microsoft.com/office/powerpoint/2010/main" val="10983600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typed superset of JavaScript that compiles to plain JavaScript”</a:t>
            </a:r>
            <a:endParaRPr lang="en-US" dirty="0"/>
          </a:p>
        </p:txBody>
      </p:sp>
    </p:spTree>
    <p:extLst>
      <p:ext uri="{BB962C8B-B14F-4D97-AF65-F5344CB8AC3E}">
        <p14:creationId xmlns:p14="http://schemas.microsoft.com/office/powerpoint/2010/main" val="10007087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typed superset of JavaScript that compiles to </a:t>
            </a:r>
            <a:r>
              <a:rPr lang="en-US" b="1" dirty="0" smtClean="0"/>
              <a:t>plain</a:t>
            </a:r>
            <a:r>
              <a:rPr lang="en-US" dirty="0" smtClean="0"/>
              <a:t> JavaScript”</a:t>
            </a:r>
            <a:endParaRPr lang="en-US" dirty="0"/>
          </a:p>
        </p:txBody>
      </p:sp>
    </p:spTree>
    <p:extLst>
      <p:ext uri="{BB962C8B-B14F-4D97-AF65-F5344CB8AC3E}">
        <p14:creationId xmlns:p14="http://schemas.microsoft.com/office/powerpoint/2010/main" val="12832712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5100" y="309372"/>
            <a:ext cx="9107394" cy="6193028"/>
          </a:xfrm>
          <a:prstGeom prst="rect">
            <a:avLst/>
          </a:prstGeom>
        </p:spPr>
      </p:pic>
    </p:spTree>
    <p:extLst>
      <p:ext uri="{BB962C8B-B14F-4D97-AF65-F5344CB8AC3E}">
        <p14:creationId xmlns:p14="http://schemas.microsoft.com/office/powerpoint/2010/main" val="7622537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typed superset of JavaScript that </a:t>
            </a:r>
            <a:r>
              <a:rPr lang="en-US" b="1" dirty="0" smtClean="0"/>
              <a:t>compiles to </a:t>
            </a:r>
            <a:r>
              <a:rPr lang="en-US" strike="sngStrike" dirty="0" smtClean="0"/>
              <a:t>plain</a:t>
            </a:r>
            <a:r>
              <a:rPr lang="en-US" b="1" dirty="0" smtClean="0"/>
              <a:t> JavaScript</a:t>
            </a:r>
            <a:r>
              <a:rPr lang="en-US" dirty="0" smtClean="0"/>
              <a:t>”</a:t>
            </a:r>
            <a:endParaRPr lang="en-US" dirty="0"/>
          </a:p>
        </p:txBody>
      </p:sp>
    </p:spTree>
    <p:extLst>
      <p:ext uri="{BB962C8B-B14F-4D97-AF65-F5344CB8AC3E}">
        <p14:creationId xmlns:p14="http://schemas.microsoft.com/office/powerpoint/2010/main" val="204857977"/>
      </p:ext>
    </p:extLst>
  </p:cSld>
  <p:clrMapOvr>
    <a:masterClrMapping/>
  </p:clrMapOvr>
  <p:timing>
    <p:tnLst>
      <p:par>
        <p:cTn id="1" dur="indefinite" restart="never" nodeType="tmRoot"/>
      </p:par>
    </p:tnLst>
  </p:timing>
</p:sld>
</file>

<file path=ppt/theme/theme1.xml><?xml version="1.0" encoding="utf-8"?>
<a:theme xmlns:a="http://schemas.openxmlformats.org/drawingml/2006/main" name="NativeScript">
  <a:themeElements>
    <a:clrScheme name="Telerik 3.0 New Brand">
      <a:dk1>
        <a:srgbClr val="2A2D33"/>
      </a:dk1>
      <a:lt1>
        <a:srgbClr val="FFFFFF"/>
      </a:lt1>
      <a:dk2>
        <a:srgbClr val="384361"/>
      </a:dk2>
      <a:lt2>
        <a:srgbClr val="E1E5EA"/>
      </a:lt2>
      <a:accent1>
        <a:srgbClr val="E73039"/>
      </a:accent1>
      <a:accent2>
        <a:srgbClr val="FF8800"/>
      </a:accent2>
      <a:accent3>
        <a:srgbClr val="FFD73F"/>
      </a:accent3>
      <a:accent4>
        <a:srgbClr val="5DC62E"/>
      </a:accent4>
      <a:accent5>
        <a:srgbClr val="009B55"/>
      </a:accent5>
      <a:accent6>
        <a:srgbClr val="3CD5ED"/>
      </a:accent6>
      <a:hlink>
        <a:srgbClr val="0099CC"/>
      </a:hlink>
      <a:folHlink>
        <a:srgbClr val="9149B6"/>
      </a:folHlink>
    </a:clrScheme>
    <a:fontScheme name="Telerik Fonts">
      <a:majorFont>
        <a:latin typeface="Lato Black"/>
        <a:ea typeface=""/>
        <a:cs typeface=""/>
      </a:majorFont>
      <a:minorFont>
        <a:latin typeface="Lat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sz="2800" smtClean="0">
            <a:latin typeface="Avenir Roman" charset="0"/>
            <a:ea typeface="Avenir Roman" charset="0"/>
            <a:cs typeface="Avenir Roman" charset="0"/>
          </a:defRPr>
        </a:defPPr>
      </a:lstStyle>
    </a:txDef>
  </a:objectDefaults>
  <a:extraClrSchemeLst/>
  <a:extLst>
    <a:ext uri="{05A4C25C-085E-4340-85A3-A5531E510DB2}">
      <thm15:themeFamily xmlns:thm15="http://schemas.microsoft.com/office/thememl/2012/main" name="NativeScript" id="{1DD0F66E-17CD-554C-BB62-9F50BFE51727}" vid="{C2684EA3-23DA-714C-9258-6DFDE6413E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NativeScript</Template>
  <TotalTime>7634</TotalTime>
  <Words>378</Words>
  <Application>Microsoft Macintosh PowerPoint</Application>
  <PresentationFormat>Widescreen</PresentationFormat>
  <Paragraphs>83</Paragraphs>
  <Slides>53</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53</vt:i4>
      </vt:variant>
    </vt:vector>
  </HeadingPairs>
  <TitlesOfParts>
    <vt:vector size="61" baseType="lpstr">
      <vt:lpstr>Arial</vt:lpstr>
      <vt:lpstr>Avenir Heavy</vt:lpstr>
      <vt:lpstr>Avenir Light</vt:lpstr>
      <vt:lpstr>Avenir Roman</vt:lpstr>
      <vt:lpstr>Calibri</vt:lpstr>
      <vt:lpstr>Consolas</vt:lpstr>
      <vt:lpstr>Open Sans</vt:lpstr>
      <vt:lpstr>NativeScript</vt:lpstr>
      <vt:lpstr>What is TypeScript, and Should You Care?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Compile to JavaScript tools</vt:lpstr>
      <vt:lpstr>Fun names of compile-to-JS tools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 should you use TypeScript?</vt:lpstr>
      <vt:lpstr>PowerPoint Presentation</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NativeScript Overview</dc:title>
  <dc:creator>Todd Anglin</dc:creator>
  <cp:lastModifiedBy>TJ VanToll</cp:lastModifiedBy>
  <cp:revision>181</cp:revision>
  <dcterms:created xsi:type="dcterms:W3CDTF">2016-04-07T02:45:18Z</dcterms:created>
  <dcterms:modified xsi:type="dcterms:W3CDTF">2017-05-16T19:47:34Z</dcterms:modified>
</cp:coreProperties>
</file>

<file path=docProps/thumbnail.jpeg>
</file>